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25"/>
  </p:notesMasterIdLst>
  <p:sldIdLst>
    <p:sldId id="256" r:id="rId2"/>
    <p:sldId id="270" r:id="rId3"/>
    <p:sldId id="290" r:id="rId4"/>
    <p:sldId id="298" r:id="rId5"/>
    <p:sldId id="288" r:id="rId6"/>
    <p:sldId id="289" r:id="rId7"/>
    <p:sldId id="299" r:id="rId8"/>
    <p:sldId id="260" r:id="rId9"/>
    <p:sldId id="300" r:id="rId10"/>
    <p:sldId id="297" r:id="rId11"/>
    <p:sldId id="293" r:id="rId12"/>
    <p:sldId id="294" r:id="rId13"/>
    <p:sldId id="307" r:id="rId14"/>
    <p:sldId id="306" r:id="rId15"/>
    <p:sldId id="295" r:id="rId16"/>
    <p:sldId id="296" r:id="rId17"/>
    <p:sldId id="301" r:id="rId18"/>
    <p:sldId id="309" r:id="rId19"/>
    <p:sldId id="303" r:id="rId20"/>
    <p:sldId id="304" r:id="rId21"/>
    <p:sldId id="305" r:id="rId22"/>
    <p:sldId id="302" r:id="rId23"/>
    <p:sldId id="308" r:id="rId24"/>
  </p:sldIdLst>
  <p:sldSz cx="9144000" cy="6858000" type="screen4x3"/>
  <p:notesSz cx="6858000" cy="9144000"/>
  <p:defaultTextStyle>
    <a:defPPr>
      <a:defRPr lang="ja-JP"/>
    </a:defPPr>
    <a:lvl1pPr algn="l" rtl="0" eaLnBrk="0" fontAlgn="base" hangingPunct="0">
      <a:spcBef>
        <a:spcPct val="0"/>
      </a:spcBef>
      <a:spcAft>
        <a:spcPct val="0"/>
      </a:spcAft>
      <a:defRPr kumimoji="1" sz="2800" kern="1200">
        <a:solidFill>
          <a:schemeClr val="tx1"/>
        </a:solidFill>
        <a:latin typeface="Times New Roman" panose="02020603050405020304" pitchFamily="18" charset="0"/>
        <a:ea typeface="ＭＳ Ｐゴシック" panose="020B0600070205080204" pitchFamily="50" charset="-128"/>
        <a:cs typeface="+mn-cs"/>
      </a:defRPr>
    </a:lvl1pPr>
    <a:lvl2pPr marL="457200" algn="l" rtl="0" eaLnBrk="0" fontAlgn="base" hangingPunct="0">
      <a:spcBef>
        <a:spcPct val="0"/>
      </a:spcBef>
      <a:spcAft>
        <a:spcPct val="0"/>
      </a:spcAft>
      <a:defRPr kumimoji="1" sz="2800" kern="1200">
        <a:solidFill>
          <a:schemeClr val="tx1"/>
        </a:solidFill>
        <a:latin typeface="Times New Roman" panose="02020603050405020304" pitchFamily="18" charset="0"/>
        <a:ea typeface="ＭＳ Ｐゴシック" panose="020B0600070205080204" pitchFamily="50" charset="-128"/>
        <a:cs typeface="+mn-cs"/>
      </a:defRPr>
    </a:lvl2pPr>
    <a:lvl3pPr marL="914400" algn="l" rtl="0" eaLnBrk="0" fontAlgn="base" hangingPunct="0">
      <a:spcBef>
        <a:spcPct val="0"/>
      </a:spcBef>
      <a:spcAft>
        <a:spcPct val="0"/>
      </a:spcAft>
      <a:defRPr kumimoji="1" sz="2800" kern="1200">
        <a:solidFill>
          <a:schemeClr val="tx1"/>
        </a:solidFill>
        <a:latin typeface="Times New Roman" panose="02020603050405020304" pitchFamily="18" charset="0"/>
        <a:ea typeface="ＭＳ Ｐゴシック" panose="020B0600070205080204" pitchFamily="50" charset="-128"/>
        <a:cs typeface="+mn-cs"/>
      </a:defRPr>
    </a:lvl3pPr>
    <a:lvl4pPr marL="1371600" algn="l" rtl="0" eaLnBrk="0" fontAlgn="base" hangingPunct="0">
      <a:spcBef>
        <a:spcPct val="0"/>
      </a:spcBef>
      <a:spcAft>
        <a:spcPct val="0"/>
      </a:spcAft>
      <a:defRPr kumimoji="1" sz="2800" kern="1200">
        <a:solidFill>
          <a:schemeClr val="tx1"/>
        </a:solidFill>
        <a:latin typeface="Times New Roman" panose="02020603050405020304" pitchFamily="18" charset="0"/>
        <a:ea typeface="ＭＳ Ｐゴシック" panose="020B0600070205080204" pitchFamily="50" charset="-128"/>
        <a:cs typeface="+mn-cs"/>
      </a:defRPr>
    </a:lvl4pPr>
    <a:lvl5pPr marL="1828800" algn="l" rtl="0" eaLnBrk="0" fontAlgn="base" hangingPunct="0">
      <a:spcBef>
        <a:spcPct val="0"/>
      </a:spcBef>
      <a:spcAft>
        <a:spcPct val="0"/>
      </a:spcAft>
      <a:defRPr kumimoji="1" sz="2800" kern="1200">
        <a:solidFill>
          <a:schemeClr val="tx1"/>
        </a:solidFill>
        <a:latin typeface="Times New Roman" panose="02020603050405020304" pitchFamily="18" charset="0"/>
        <a:ea typeface="ＭＳ Ｐゴシック" panose="020B0600070205080204" pitchFamily="50" charset="-128"/>
        <a:cs typeface="+mn-cs"/>
      </a:defRPr>
    </a:lvl5pPr>
    <a:lvl6pPr marL="2286000" algn="l" defTabSz="914400" rtl="0" eaLnBrk="1" latinLnBrk="0" hangingPunct="1">
      <a:defRPr kumimoji="1" sz="2800" kern="1200">
        <a:solidFill>
          <a:schemeClr val="tx1"/>
        </a:solidFill>
        <a:latin typeface="Times New Roman" panose="02020603050405020304" pitchFamily="18" charset="0"/>
        <a:ea typeface="ＭＳ Ｐゴシック" panose="020B0600070205080204" pitchFamily="50" charset="-128"/>
        <a:cs typeface="+mn-cs"/>
      </a:defRPr>
    </a:lvl6pPr>
    <a:lvl7pPr marL="2743200" algn="l" defTabSz="914400" rtl="0" eaLnBrk="1" latinLnBrk="0" hangingPunct="1">
      <a:defRPr kumimoji="1" sz="2800" kern="1200">
        <a:solidFill>
          <a:schemeClr val="tx1"/>
        </a:solidFill>
        <a:latin typeface="Times New Roman" panose="02020603050405020304" pitchFamily="18" charset="0"/>
        <a:ea typeface="ＭＳ Ｐゴシック" panose="020B0600070205080204" pitchFamily="50" charset="-128"/>
        <a:cs typeface="+mn-cs"/>
      </a:defRPr>
    </a:lvl7pPr>
    <a:lvl8pPr marL="3200400" algn="l" defTabSz="914400" rtl="0" eaLnBrk="1" latinLnBrk="0" hangingPunct="1">
      <a:defRPr kumimoji="1" sz="2800" kern="1200">
        <a:solidFill>
          <a:schemeClr val="tx1"/>
        </a:solidFill>
        <a:latin typeface="Times New Roman" panose="02020603050405020304" pitchFamily="18" charset="0"/>
        <a:ea typeface="ＭＳ Ｐゴシック" panose="020B0600070205080204" pitchFamily="50" charset="-128"/>
        <a:cs typeface="+mn-cs"/>
      </a:defRPr>
    </a:lvl8pPr>
    <a:lvl9pPr marL="3657600" algn="l" defTabSz="914400" rtl="0" eaLnBrk="1" latinLnBrk="0" hangingPunct="1">
      <a:defRPr kumimoji="1" sz="2800" kern="1200">
        <a:solidFill>
          <a:schemeClr val="tx1"/>
        </a:solidFill>
        <a:latin typeface="Times New Roman" panose="02020603050405020304" pitchFamily="18"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achi" initials="" lastIdx="1" clrIdx="0"/>
  <p:cmAuthor id="2" name="ユーザー名不明1" initials="ユーザー名不明1" lastIdx="1" clrIdx="1"/>
  <p:cmAuthor id="3" name="ユーザー名不明2" initials="ユーザー名不明2"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FF99"/>
    <a:srgbClr val="FF0066"/>
    <a:srgbClr val="3333CC"/>
    <a:srgbClr val="333399"/>
    <a:srgbClr val="09E1D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2639" autoAdjust="0"/>
  </p:normalViewPr>
  <p:slideViewPr>
    <p:cSldViewPr>
      <p:cViewPr varScale="1">
        <p:scale>
          <a:sx n="68" d="100"/>
          <a:sy n="68" d="100"/>
        </p:scale>
        <p:origin x="138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7D03372-2EB7-44B7-8DF1-2EF17751B57F}"/>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buFontTx/>
              <a:buNone/>
              <a:defRPr sz="1200"/>
            </a:lvl1pPr>
          </a:lstStyle>
          <a:p>
            <a:pPr>
              <a:defRPr/>
            </a:pPr>
            <a:endParaRPr lang="en-US" altLang="ja-JP"/>
          </a:p>
        </p:txBody>
      </p:sp>
      <p:sp>
        <p:nvSpPr>
          <p:cNvPr id="3075" name="Rectangle 3">
            <a:extLst>
              <a:ext uri="{FF2B5EF4-FFF2-40B4-BE49-F238E27FC236}">
                <a16:creationId xmlns:a16="http://schemas.microsoft.com/office/drawing/2014/main" id="{95549AB3-63B3-4F97-9651-CAFC91682210}"/>
              </a:ext>
            </a:extLst>
          </p:cNvPr>
          <p:cNvSpPr>
            <a:spLocks noGrp="1" noChangeArrowheads="1"/>
          </p:cNvSpPr>
          <p:nvPr>
            <p:ph type="dt" idx="1"/>
          </p:nvPr>
        </p:nvSpPr>
        <p:spPr bwMode="auto">
          <a:xfrm>
            <a:off x="388620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FontTx/>
              <a:buNone/>
              <a:defRPr sz="1200"/>
            </a:lvl1pPr>
          </a:lstStyle>
          <a:p>
            <a:pPr>
              <a:defRPr/>
            </a:pPr>
            <a:endParaRPr lang="en-US" altLang="ja-JP"/>
          </a:p>
        </p:txBody>
      </p:sp>
      <p:sp>
        <p:nvSpPr>
          <p:cNvPr id="3076" name="Rectangle 4">
            <a:extLst>
              <a:ext uri="{FF2B5EF4-FFF2-40B4-BE49-F238E27FC236}">
                <a16:creationId xmlns:a16="http://schemas.microsoft.com/office/drawing/2014/main" id="{0665BC5C-A2F0-4E90-94B8-FB4BF30958A6}"/>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a16="http://schemas.microsoft.com/office/drawing/2014/main" id="{31610CDD-66AE-47A8-9D9C-76F1B6664260}"/>
              </a:ext>
            </a:extLst>
          </p:cNvPr>
          <p:cNvSpPr>
            <a:spLocks noGrp="1" noChangeArrowheads="1"/>
          </p:cNvSpPr>
          <p:nvPr>
            <p:ph type="body" sz="quarter" idx="3"/>
          </p:nvPr>
        </p:nvSpPr>
        <p:spPr bwMode="auto">
          <a:xfrm>
            <a:off x="914400" y="4343400"/>
            <a:ext cx="50292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3078" name="Rectangle 6">
            <a:extLst>
              <a:ext uri="{FF2B5EF4-FFF2-40B4-BE49-F238E27FC236}">
                <a16:creationId xmlns:a16="http://schemas.microsoft.com/office/drawing/2014/main" id="{E572ECB9-0F36-4CC4-9D88-BD5F52D10421}"/>
              </a:ext>
            </a:extLst>
          </p:cNvPr>
          <p:cNvSpPr>
            <a:spLocks noGrp="1" noChangeArrowheads="1"/>
          </p:cNvSpPr>
          <p:nvPr>
            <p:ph type="ftr" sz="quarter" idx="4"/>
          </p:nvPr>
        </p:nvSpPr>
        <p:spPr bwMode="auto">
          <a:xfrm>
            <a:off x="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FontTx/>
              <a:buNone/>
              <a:defRPr sz="1200"/>
            </a:lvl1pPr>
          </a:lstStyle>
          <a:p>
            <a:pPr>
              <a:defRPr/>
            </a:pPr>
            <a:endParaRPr lang="en-US" altLang="ja-JP"/>
          </a:p>
        </p:txBody>
      </p:sp>
      <p:sp>
        <p:nvSpPr>
          <p:cNvPr id="3079" name="Rectangle 7">
            <a:extLst>
              <a:ext uri="{FF2B5EF4-FFF2-40B4-BE49-F238E27FC236}">
                <a16:creationId xmlns:a16="http://schemas.microsoft.com/office/drawing/2014/main" id="{80CE0752-FD81-44BA-9295-0963057F5AD8}"/>
              </a:ext>
            </a:extLst>
          </p:cNvPr>
          <p:cNvSpPr>
            <a:spLocks noGrp="1" noChangeArrowheads="1"/>
          </p:cNvSpPr>
          <p:nvPr>
            <p:ph type="sldNum" sz="quarter" idx="5"/>
          </p:nvPr>
        </p:nvSpPr>
        <p:spPr bwMode="auto">
          <a:xfrm>
            <a:off x="388620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lnSpc>
                <a:spcPct val="100000"/>
              </a:lnSpc>
              <a:spcBef>
                <a:spcPct val="0"/>
              </a:spcBef>
              <a:buFontTx/>
              <a:buNone/>
              <a:defRPr sz="1200"/>
            </a:lvl1pPr>
          </a:lstStyle>
          <a:p>
            <a:pPr>
              <a:defRPr/>
            </a:pPr>
            <a:fld id="{B4615F97-0D9D-439C-995F-2C58EB22F279}"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A4DE4AF6-2106-414C-90C5-FDF288F6C572}"/>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fld id="{91F0C2D2-4868-42B0-A0C2-DB6FB6E165F2}" type="slidenum">
              <a:rPr lang="en-US" altLang="ja-JP" sz="1200" smtClean="0"/>
              <a:pPr/>
              <a:t>1</a:t>
            </a:fld>
            <a:endParaRPr lang="en-US" altLang="ja-JP" sz="1200"/>
          </a:p>
        </p:txBody>
      </p:sp>
      <p:sp>
        <p:nvSpPr>
          <p:cNvPr id="5123" name="Rectangle 2">
            <a:extLst>
              <a:ext uri="{FF2B5EF4-FFF2-40B4-BE49-F238E27FC236}">
                <a16:creationId xmlns:a16="http://schemas.microsoft.com/office/drawing/2014/main" id="{C2DC2157-BDDC-448B-A6A2-7F20457AF55A}"/>
              </a:ext>
            </a:extLst>
          </p:cNvPr>
          <p:cNvSpPr>
            <a:spLocks noGrp="1" noRot="1" noChangeAspect="1" noChangeArrowheads="1" noTextEdit="1"/>
          </p:cNvSpPr>
          <p:nvPr>
            <p:ph type="sldImg"/>
          </p:nvPr>
        </p:nvSpPr>
        <p:spPr>
          <a:ln/>
        </p:spPr>
      </p:sp>
      <p:sp>
        <p:nvSpPr>
          <p:cNvPr id="5124" name="Rectangle 3">
            <a:extLst>
              <a:ext uri="{FF2B5EF4-FFF2-40B4-BE49-F238E27FC236}">
                <a16:creationId xmlns:a16="http://schemas.microsoft.com/office/drawing/2014/main" id="{C3351D8D-90CD-4D1D-959E-0279AA906EEC}"/>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8E48C4E1-863E-482B-97D9-47A3B4FAF64E}"/>
              </a:ext>
            </a:extLst>
          </p:cNvPr>
          <p:cNvGrpSpPr>
            <a:grpSpLocks/>
          </p:cNvGrpSpPr>
          <p:nvPr/>
        </p:nvGrpSpPr>
        <p:grpSpPr bwMode="auto">
          <a:xfrm>
            <a:off x="-9525" y="-20638"/>
            <a:ext cx="9153525" cy="6878638"/>
            <a:chOff x="-6" y="-13"/>
            <a:chExt cx="5766" cy="4333"/>
          </a:xfrm>
        </p:grpSpPr>
        <p:sp>
          <p:nvSpPr>
            <p:cNvPr id="5" name="Rectangle 3">
              <a:extLst>
                <a:ext uri="{FF2B5EF4-FFF2-40B4-BE49-F238E27FC236}">
                  <a16:creationId xmlns:a16="http://schemas.microsoft.com/office/drawing/2014/main" id="{381E08AD-0C74-488F-B474-92ABF6F471DC}"/>
                </a:ext>
              </a:extLst>
            </p:cNvPr>
            <p:cNvSpPr>
              <a:spLocks noChangeArrowheads="1"/>
            </p:cNvSpPr>
            <p:nvPr/>
          </p:nvSpPr>
          <p:spPr bwMode="invGray">
            <a:xfrm>
              <a:off x="5549" y="0"/>
              <a:ext cx="211" cy="4320"/>
            </a:xfrm>
            <a:prstGeom prst="rect">
              <a:avLst/>
            </a:prstGeom>
            <a:gradFill rotWithShape="0">
              <a:gsLst>
                <a:gs pos="0">
                  <a:schemeClr val="accent2"/>
                </a:gs>
                <a:gs pos="50000">
                  <a:schemeClr val="hlink"/>
                </a:gs>
                <a:gs pos="100000">
                  <a:schemeClr val="accent2"/>
                </a:gs>
              </a:gsLst>
              <a:lin ang="0" scaled="1"/>
            </a:gradFill>
            <a:ln>
              <a:noFill/>
            </a:ln>
          </p:spPr>
          <p:txBody>
            <a:bodyPr wrap="none" anchor="ctr"/>
            <a:lstStyle/>
            <a:p>
              <a:pPr eaLnBrk="1" hangingPunct="1">
                <a:lnSpc>
                  <a:spcPct val="90000"/>
                </a:lnSpc>
                <a:spcBef>
                  <a:spcPct val="20000"/>
                </a:spcBef>
                <a:buFont typeface="Wingdings" panose="05000000000000000000" pitchFamily="2" charset="2"/>
                <a:buChar char="u"/>
                <a:defRPr/>
              </a:pPr>
              <a:endParaRPr lang="ja-JP" altLang="en-US"/>
            </a:p>
          </p:txBody>
        </p:sp>
        <p:sp>
          <p:nvSpPr>
            <p:cNvPr id="6" name="Freeform 4">
              <a:extLst>
                <a:ext uri="{FF2B5EF4-FFF2-40B4-BE49-F238E27FC236}">
                  <a16:creationId xmlns:a16="http://schemas.microsoft.com/office/drawing/2014/main" id="{F9EC8A4B-B5B4-40B0-8563-405A113820A0}"/>
                </a:ext>
              </a:extLst>
            </p:cNvPr>
            <p:cNvSpPr>
              <a:spLocks/>
            </p:cNvSpPr>
            <p:nvPr/>
          </p:nvSpPr>
          <p:spPr bwMode="white">
            <a:xfrm>
              <a:off x="-6" y="2828"/>
              <a:ext cx="3625" cy="1492"/>
            </a:xfrm>
            <a:custGeom>
              <a:avLst/>
              <a:gdLst>
                <a:gd name="T0" fmla="*/ 0 w 3625"/>
                <a:gd name="T1" fmla="*/ 1491 h 1492"/>
                <a:gd name="T2" fmla="*/ 0 w 3625"/>
                <a:gd name="T3" fmla="*/ 0 h 1492"/>
                <a:gd name="T4" fmla="*/ 171 w 3625"/>
                <a:gd name="T5" fmla="*/ 3 h 1492"/>
                <a:gd name="T6" fmla="*/ 355 w 3625"/>
                <a:gd name="T7" fmla="*/ 9 h 1492"/>
                <a:gd name="T8" fmla="*/ 499 w 3625"/>
                <a:gd name="T9" fmla="*/ 21 h 1492"/>
                <a:gd name="T10" fmla="*/ 650 w 3625"/>
                <a:gd name="T11" fmla="*/ 36 h 1492"/>
                <a:gd name="T12" fmla="*/ 809 w 3625"/>
                <a:gd name="T13" fmla="*/ 54 h 1492"/>
                <a:gd name="T14" fmla="*/ 957 w 3625"/>
                <a:gd name="T15" fmla="*/ 78 h 1492"/>
                <a:gd name="T16" fmla="*/ 1119 w 3625"/>
                <a:gd name="T17" fmla="*/ 105 h 1492"/>
                <a:gd name="T18" fmla="*/ 1261 w 3625"/>
                <a:gd name="T19" fmla="*/ 133 h 1492"/>
                <a:gd name="T20" fmla="*/ 1441 w 3625"/>
                <a:gd name="T21" fmla="*/ 175 h 1492"/>
                <a:gd name="T22" fmla="*/ 1598 w 3625"/>
                <a:gd name="T23" fmla="*/ 217 h 1492"/>
                <a:gd name="T24" fmla="*/ 1763 w 3625"/>
                <a:gd name="T25" fmla="*/ 269 h 1492"/>
                <a:gd name="T26" fmla="*/ 1887 w 3625"/>
                <a:gd name="T27" fmla="*/ 308 h 1492"/>
                <a:gd name="T28" fmla="*/ 2085 w 3625"/>
                <a:gd name="T29" fmla="*/ 384 h 1492"/>
                <a:gd name="T30" fmla="*/ 2230 w 3625"/>
                <a:gd name="T31" fmla="*/ 444 h 1492"/>
                <a:gd name="T32" fmla="*/ 2456 w 3625"/>
                <a:gd name="T33" fmla="*/ 547 h 1492"/>
                <a:gd name="T34" fmla="*/ 2666 w 3625"/>
                <a:gd name="T35" fmla="*/ 662 h 1492"/>
                <a:gd name="T36" fmla="*/ 2859 w 3625"/>
                <a:gd name="T37" fmla="*/ 786 h 1492"/>
                <a:gd name="T38" fmla="*/ 3046 w 3625"/>
                <a:gd name="T39" fmla="*/ 920 h 1492"/>
                <a:gd name="T40" fmla="*/ 3193 w 3625"/>
                <a:gd name="T41" fmla="*/ 1038 h 1492"/>
                <a:gd name="T42" fmla="*/ 3332 w 3625"/>
                <a:gd name="T43" fmla="*/ 1168 h 1492"/>
                <a:gd name="T44" fmla="*/ 3440 w 3625"/>
                <a:gd name="T45" fmla="*/ 1280 h 1492"/>
                <a:gd name="T46" fmla="*/ 3524 w 3625"/>
                <a:gd name="T47" fmla="*/ 1380 h 1492"/>
                <a:gd name="T48" fmla="*/ 3624 w 3625"/>
                <a:gd name="T49" fmla="*/ 1491 h 1492"/>
                <a:gd name="T50" fmla="*/ 3608 w 3625"/>
                <a:gd name="T51" fmla="*/ 1491 h 1492"/>
                <a:gd name="T52" fmla="*/ 0 w 3625"/>
                <a:gd name="T53" fmla="*/ 1491 h 149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3625" h="1492">
                  <a:moveTo>
                    <a:pt x="0" y="1491"/>
                  </a:moveTo>
                  <a:lnTo>
                    <a:pt x="0" y="0"/>
                  </a:lnTo>
                  <a:lnTo>
                    <a:pt x="171" y="3"/>
                  </a:lnTo>
                  <a:lnTo>
                    <a:pt x="355" y="9"/>
                  </a:lnTo>
                  <a:lnTo>
                    <a:pt x="499" y="21"/>
                  </a:lnTo>
                  <a:lnTo>
                    <a:pt x="650" y="36"/>
                  </a:lnTo>
                  <a:lnTo>
                    <a:pt x="809" y="54"/>
                  </a:lnTo>
                  <a:lnTo>
                    <a:pt x="957" y="78"/>
                  </a:lnTo>
                  <a:lnTo>
                    <a:pt x="1119" y="105"/>
                  </a:lnTo>
                  <a:lnTo>
                    <a:pt x="1261" y="133"/>
                  </a:lnTo>
                  <a:lnTo>
                    <a:pt x="1441" y="175"/>
                  </a:lnTo>
                  <a:lnTo>
                    <a:pt x="1598" y="217"/>
                  </a:lnTo>
                  <a:lnTo>
                    <a:pt x="1763" y="269"/>
                  </a:lnTo>
                  <a:lnTo>
                    <a:pt x="1887" y="308"/>
                  </a:lnTo>
                  <a:lnTo>
                    <a:pt x="2085" y="384"/>
                  </a:lnTo>
                  <a:lnTo>
                    <a:pt x="2230" y="444"/>
                  </a:lnTo>
                  <a:lnTo>
                    <a:pt x="2456" y="547"/>
                  </a:lnTo>
                  <a:lnTo>
                    <a:pt x="2666" y="662"/>
                  </a:lnTo>
                  <a:lnTo>
                    <a:pt x="2859" y="786"/>
                  </a:lnTo>
                  <a:lnTo>
                    <a:pt x="3046" y="920"/>
                  </a:lnTo>
                  <a:lnTo>
                    <a:pt x="3193" y="1038"/>
                  </a:lnTo>
                  <a:lnTo>
                    <a:pt x="3332" y="1168"/>
                  </a:lnTo>
                  <a:lnTo>
                    <a:pt x="3440" y="1280"/>
                  </a:lnTo>
                  <a:lnTo>
                    <a:pt x="3524" y="1380"/>
                  </a:lnTo>
                  <a:lnTo>
                    <a:pt x="3624" y="1491"/>
                  </a:lnTo>
                  <a:lnTo>
                    <a:pt x="3608" y="1491"/>
                  </a:lnTo>
                  <a:lnTo>
                    <a:pt x="0" y="1491"/>
                  </a:lnTo>
                </a:path>
              </a:pathLst>
            </a:cu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cap="flat" cmpd="sng">
                  <a:solidFill>
                    <a:schemeClr val="tx1"/>
                  </a:solidFill>
                  <a:prstDash val="solid"/>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en-US"/>
            </a:p>
          </p:txBody>
        </p:sp>
        <p:sp>
          <p:nvSpPr>
            <p:cNvPr id="7" name="Freeform 5">
              <a:extLst>
                <a:ext uri="{FF2B5EF4-FFF2-40B4-BE49-F238E27FC236}">
                  <a16:creationId xmlns:a16="http://schemas.microsoft.com/office/drawing/2014/main" id="{FA33A3CA-1788-4BAF-9C2C-7BED24A43F3F}"/>
                </a:ext>
              </a:extLst>
            </p:cNvPr>
            <p:cNvSpPr>
              <a:spLocks/>
            </p:cNvSpPr>
            <p:nvPr/>
          </p:nvSpPr>
          <p:spPr bwMode="white">
            <a:xfrm>
              <a:off x="0" y="2405"/>
              <a:ext cx="5143" cy="1902"/>
            </a:xfrm>
            <a:custGeom>
              <a:avLst/>
              <a:gdLst>
                <a:gd name="T0" fmla="*/ 2718 w 5143"/>
                <a:gd name="T1" fmla="*/ 405 h 1902"/>
                <a:gd name="T2" fmla="*/ 2466 w 5143"/>
                <a:gd name="T3" fmla="*/ 333 h 1902"/>
                <a:gd name="T4" fmla="*/ 2202 w 5143"/>
                <a:gd name="T5" fmla="*/ 261 h 1902"/>
                <a:gd name="T6" fmla="*/ 1929 w 5143"/>
                <a:gd name="T7" fmla="*/ 198 h 1902"/>
                <a:gd name="T8" fmla="*/ 1695 w 5143"/>
                <a:gd name="T9" fmla="*/ 153 h 1902"/>
                <a:gd name="T10" fmla="*/ 1434 w 5143"/>
                <a:gd name="T11" fmla="*/ 111 h 1902"/>
                <a:gd name="T12" fmla="*/ 1188 w 5143"/>
                <a:gd name="T13" fmla="*/ 75 h 1902"/>
                <a:gd name="T14" fmla="*/ 957 w 5143"/>
                <a:gd name="T15" fmla="*/ 48 h 1902"/>
                <a:gd name="T16" fmla="*/ 747 w 5143"/>
                <a:gd name="T17" fmla="*/ 30 h 1902"/>
                <a:gd name="T18" fmla="*/ 501 w 5143"/>
                <a:gd name="T19" fmla="*/ 15 h 1902"/>
                <a:gd name="T20" fmla="*/ 246 w 5143"/>
                <a:gd name="T21" fmla="*/ 3 h 1902"/>
                <a:gd name="T22" fmla="*/ 0 w 5143"/>
                <a:gd name="T23" fmla="*/ 0 h 1902"/>
                <a:gd name="T24" fmla="*/ 0 w 5143"/>
                <a:gd name="T25" fmla="*/ 275 h 1902"/>
                <a:gd name="T26" fmla="*/ 0 w 5143"/>
                <a:gd name="T27" fmla="*/ 345 h 1902"/>
                <a:gd name="T28" fmla="*/ 0 w 5143"/>
                <a:gd name="T29" fmla="*/ 275 h 1902"/>
                <a:gd name="T30" fmla="*/ 0 w 5143"/>
                <a:gd name="T31" fmla="*/ 342 h 1902"/>
                <a:gd name="T32" fmla="*/ 339 w 5143"/>
                <a:gd name="T33" fmla="*/ 351 h 1902"/>
                <a:gd name="T34" fmla="*/ 606 w 5143"/>
                <a:gd name="T35" fmla="*/ 372 h 1902"/>
                <a:gd name="T36" fmla="*/ 852 w 5143"/>
                <a:gd name="T37" fmla="*/ 399 h 1902"/>
                <a:gd name="T38" fmla="*/ 1068 w 5143"/>
                <a:gd name="T39" fmla="*/ 435 h 1902"/>
                <a:gd name="T40" fmla="*/ 1275 w 5143"/>
                <a:gd name="T41" fmla="*/ 474 h 1902"/>
                <a:gd name="T42" fmla="*/ 1545 w 5143"/>
                <a:gd name="T43" fmla="*/ 540 h 1902"/>
                <a:gd name="T44" fmla="*/ 1761 w 5143"/>
                <a:gd name="T45" fmla="*/ 603 h 1902"/>
                <a:gd name="T46" fmla="*/ 1971 w 5143"/>
                <a:gd name="T47" fmla="*/ 678 h 1902"/>
                <a:gd name="T48" fmla="*/ 2166 w 5143"/>
                <a:gd name="T49" fmla="*/ 747 h 1902"/>
                <a:gd name="T50" fmla="*/ 2397 w 5143"/>
                <a:gd name="T51" fmla="*/ 852 h 1902"/>
                <a:gd name="T52" fmla="*/ 2613 w 5143"/>
                <a:gd name="T53" fmla="*/ 960 h 1902"/>
                <a:gd name="T54" fmla="*/ 2832 w 5143"/>
                <a:gd name="T55" fmla="*/ 1095 h 1902"/>
                <a:gd name="T56" fmla="*/ 3012 w 5143"/>
                <a:gd name="T57" fmla="*/ 1212 h 1902"/>
                <a:gd name="T58" fmla="*/ 3186 w 5143"/>
                <a:gd name="T59" fmla="*/ 1347 h 1902"/>
                <a:gd name="T60" fmla="*/ 3351 w 5143"/>
                <a:gd name="T61" fmla="*/ 1497 h 1902"/>
                <a:gd name="T62" fmla="*/ 3480 w 5143"/>
                <a:gd name="T63" fmla="*/ 1629 h 1902"/>
                <a:gd name="T64" fmla="*/ 3612 w 5143"/>
                <a:gd name="T65" fmla="*/ 1785 h 1902"/>
                <a:gd name="T66" fmla="*/ 3699 w 5143"/>
                <a:gd name="T67" fmla="*/ 1901 h 1902"/>
                <a:gd name="T68" fmla="*/ 5142 w 5143"/>
                <a:gd name="T69" fmla="*/ 1901 h 1902"/>
                <a:gd name="T70" fmla="*/ 5076 w 5143"/>
                <a:gd name="T71" fmla="*/ 1827 h 1902"/>
                <a:gd name="T72" fmla="*/ 4968 w 5143"/>
                <a:gd name="T73" fmla="*/ 1707 h 1902"/>
                <a:gd name="T74" fmla="*/ 4797 w 5143"/>
                <a:gd name="T75" fmla="*/ 1539 h 1902"/>
                <a:gd name="T76" fmla="*/ 4617 w 5143"/>
                <a:gd name="T77" fmla="*/ 1383 h 1902"/>
                <a:gd name="T78" fmla="*/ 4410 w 5143"/>
                <a:gd name="T79" fmla="*/ 1221 h 1902"/>
                <a:gd name="T80" fmla="*/ 4185 w 5143"/>
                <a:gd name="T81" fmla="*/ 1071 h 1902"/>
                <a:gd name="T82" fmla="*/ 3960 w 5143"/>
                <a:gd name="T83" fmla="*/ 939 h 1902"/>
                <a:gd name="T84" fmla="*/ 3708 w 5143"/>
                <a:gd name="T85" fmla="*/ 801 h 1902"/>
                <a:gd name="T86" fmla="*/ 3492 w 5143"/>
                <a:gd name="T87" fmla="*/ 702 h 1902"/>
                <a:gd name="T88" fmla="*/ 3231 w 5143"/>
                <a:gd name="T89" fmla="*/ 588 h 1902"/>
                <a:gd name="T90" fmla="*/ 2964 w 5143"/>
                <a:gd name="T91" fmla="*/ 489 h 1902"/>
                <a:gd name="T92" fmla="*/ 2718 w 5143"/>
                <a:gd name="T93" fmla="*/ 405 h 190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5143" h="1902">
                  <a:moveTo>
                    <a:pt x="2718" y="405"/>
                  </a:moveTo>
                  <a:lnTo>
                    <a:pt x="2466" y="333"/>
                  </a:lnTo>
                  <a:lnTo>
                    <a:pt x="2202" y="261"/>
                  </a:lnTo>
                  <a:lnTo>
                    <a:pt x="1929" y="198"/>
                  </a:lnTo>
                  <a:lnTo>
                    <a:pt x="1695" y="153"/>
                  </a:lnTo>
                  <a:lnTo>
                    <a:pt x="1434" y="111"/>
                  </a:lnTo>
                  <a:lnTo>
                    <a:pt x="1188" y="75"/>
                  </a:lnTo>
                  <a:lnTo>
                    <a:pt x="957" y="48"/>
                  </a:lnTo>
                  <a:lnTo>
                    <a:pt x="747" y="30"/>
                  </a:lnTo>
                  <a:lnTo>
                    <a:pt x="501" y="15"/>
                  </a:lnTo>
                  <a:lnTo>
                    <a:pt x="246" y="3"/>
                  </a:lnTo>
                  <a:lnTo>
                    <a:pt x="0" y="0"/>
                  </a:lnTo>
                  <a:lnTo>
                    <a:pt x="0" y="275"/>
                  </a:lnTo>
                  <a:lnTo>
                    <a:pt x="0" y="345"/>
                  </a:lnTo>
                  <a:lnTo>
                    <a:pt x="0" y="275"/>
                  </a:lnTo>
                  <a:lnTo>
                    <a:pt x="0" y="342"/>
                  </a:lnTo>
                  <a:lnTo>
                    <a:pt x="339" y="351"/>
                  </a:lnTo>
                  <a:lnTo>
                    <a:pt x="606" y="372"/>
                  </a:lnTo>
                  <a:lnTo>
                    <a:pt x="852" y="399"/>
                  </a:lnTo>
                  <a:lnTo>
                    <a:pt x="1068" y="435"/>
                  </a:lnTo>
                  <a:lnTo>
                    <a:pt x="1275" y="474"/>
                  </a:lnTo>
                  <a:lnTo>
                    <a:pt x="1545" y="540"/>
                  </a:lnTo>
                  <a:lnTo>
                    <a:pt x="1761" y="603"/>
                  </a:lnTo>
                  <a:lnTo>
                    <a:pt x="1971" y="678"/>
                  </a:lnTo>
                  <a:lnTo>
                    <a:pt x="2166" y="747"/>
                  </a:lnTo>
                  <a:lnTo>
                    <a:pt x="2397" y="852"/>
                  </a:lnTo>
                  <a:lnTo>
                    <a:pt x="2613" y="960"/>
                  </a:lnTo>
                  <a:lnTo>
                    <a:pt x="2832" y="1095"/>
                  </a:lnTo>
                  <a:lnTo>
                    <a:pt x="3012" y="1212"/>
                  </a:lnTo>
                  <a:lnTo>
                    <a:pt x="3186" y="1347"/>
                  </a:lnTo>
                  <a:lnTo>
                    <a:pt x="3351" y="1497"/>
                  </a:lnTo>
                  <a:lnTo>
                    <a:pt x="3480" y="1629"/>
                  </a:lnTo>
                  <a:lnTo>
                    <a:pt x="3612" y="1785"/>
                  </a:lnTo>
                  <a:lnTo>
                    <a:pt x="3699" y="1901"/>
                  </a:lnTo>
                  <a:lnTo>
                    <a:pt x="5142" y="1901"/>
                  </a:lnTo>
                  <a:lnTo>
                    <a:pt x="5076" y="1827"/>
                  </a:lnTo>
                  <a:lnTo>
                    <a:pt x="4968" y="1707"/>
                  </a:lnTo>
                  <a:lnTo>
                    <a:pt x="4797" y="1539"/>
                  </a:lnTo>
                  <a:lnTo>
                    <a:pt x="4617" y="1383"/>
                  </a:lnTo>
                  <a:lnTo>
                    <a:pt x="4410" y="1221"/>
                  </a:lnTo>
                  <a:lnTo>
                    <a:pt x="4185" y="1071"/>
                  </a:lnTo>
                  <a:lnTo>
                    <a:pt x="3960" y="939"/>
                  </a:lnTo>
                  <a:lnTo>
                    <a:pt x="3708" y="801"/>
                  </a:lnTo>
                  <a:lnTo>
                    <a:pt x="3492" y="702"/>
                  </a:lnTo>
                  <a:lnTo>
                    <a:pt x="3231" y="588"/>
                  </a:lnTo>
                  <a:lnTo>
                    <a:pt x="2964" y="489"/>
                  </a:lnTo>
                  <a:lnTo>
                    <a:pt x="2718" y="405"/>
                  </a:lnTo>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8" name="Freeform 6">
              <a:extLst>
                <a:ext uri="{FF2B5EF4-FFF2-40B4-BE49-F238E27FC236}">
                  <a16:creationId xmlns:a16="http://schemas.microsoft.com/office/drawing/2014/main" id="{A96CA61F-837E-4006-9154-27AEAC098647}"/>
                </a:ext>
              </a:extLst>
            </p:cNvPr>
            <p:cNvSpPr>
              <a:spLocks/>
            </p:cNvSpPr>
            <p:nvPr/>
          </p:nvSpPr>
          <p:spPr bwMode="white">
            <a:xfrm>
              <a:off x="0" y="1982"/>
              <a:ext cx="5760" cy="2325"/>
            </a:xfrm>
            <a:custGeom>
              <a:avLst/>
              <a:gdLst>
                <a:gd name="T0" fmla="*/ 0 w 5760"/>
                <a:gd name="T1" fmla="*/ 0 h 2325"/>
                <a:gd name="T2" fmla="*/ 0 w 5760"/>
                <a:gd name="T3" fmla="*/ 339 h 2325"/>
                <a:gd name="T4" fmla="*/ 558 w 5760"/>
                <a:gd name="T5" fmla="*/ 357 h 2325"/>
                <a:gd name="T6" fmla="*/ 807 w 5760"/>
                <a:gd name="T7" fmla="*/ 375 h 2325"/>
                <a:gd name="T8" fmla="*/ 1056 w 5760"/>
                <a:gd name="T9" fmla="*/ 399 h 2325"/>
                <a:gd name="T10" fmla="*/ 1272 w 5760"/>
                <a:gd name="T11" fmla="*/ 426 h 2325"/>
                <a:gd name="T12" fmla="*/ 1539 w 5760"/>
                <a:gd name="T13" fmla="*/ 465 h 2325"/>
                <a:gd name="T14" fmla="*/ 1791 w 5760"/>
                <a:gd name="T15" fmla="*/ 510 h 2325"/>
                <a:gd name="T16" fmla="*/ 2076 w 5760"/>
                <a:gd name="T17" fmla="*/ 570 h 2325"/>
                <a:gd name="T18" fmla="*/ 2334 w 5760"/>
                <a:gd name="T19" fmla="*/ 630 h 2325"/>
                <a:gd name="T20" fmla="*/ 2544 w 5760"/>
                <a:gd name="T21" fmla="*/ 687 h 2325"/>
                <a:gd name="T22" fmla="*/ 2775 w 5760"/>
                <a:gd name="T23" fmla="*/ 759 h 2325"/>
                <a:gd name="T24" fmla="*/ 3003 w 5760"/>
                <a:gd name="T25" fmla="*/ 837 h 2325"/>
                <a:gd name="T26" fmla="*/ 3231 w 5760"/>
                <a:gd name="T27" fmla="*/ 924 h 2325"/>
                <a:gd name="T28" fmla="*/ 3438 w 5760"/>
                <a:gd name="T29" fmla="*/ 1005 h 2325"/>
                <a:gd name="T30" fmla="*/ 3663 w 5760"/>
                <a:gd name="T31" fmla="*/ 1110 h 2325"/>
                <a:gd name="T32" fmla="*/ 3903 w 5760"/>
                <a:gd name="T33" fmla="*/ 1233 h 2325"/>
                <a:gd name="T34" fmla="*/ 4149 w 5760"/>
                <a:gd name="T35" fmla="*/ 1374 h 2325"/>
                <a:gd name="T36" fmla="*/ 4353 w 5760"/>
                <a:gd name="T37" fmla="*/ 1506 h 2325"/>
                <a:gd name="T38" fmla="*/ 4491 w 5760"/>
                <a:gd name="T39" fmla="*/ 1602 h 2325"/>
                <a:gd name="T40" fmla="*/ 4668 w 5760"/>
                <a:gd name="T41" fmla="*/ 1740 h 2325"/>
                <a:gd name="T42" fmla="*/ 4824 w 5760"/>
                <a:gd name="T43" fmla="*/ 1875 h 2325"/>
                <a:gd name="T44" fmla="*/ 4968 w 5760"/>
                <a:gd name="T45" fmla="*/ 2016 h 2325"/>
                <a:gd name="T46" fmla="*/ 5100 w 5760"/>
                <a:gd name="T47" fmla="*/ 2154 h 2325"/>
                <a:gd name="T48" fmla="*/ 5238 w 5760"/>
                <a:gd name="T49" fmla="*/ 2324 h 2325"/>
                <a:gd name="T50" fmla="*/ 5759 w 5760"/>
                <a:gd name="T51" fmla="*/ 2324 h 2325"/>
                <a:gd name="T52" fmla="*/ 5759 w 5760"/>
                <a:gd name="T53" fmla="*/ 1245 h 2325"/>
                <a:gd name="T54" fmla="*/ 5580 w 5760"/>
                <a:gd name="T55" fmla="*/ 1119 h 2325"/>
                <a:gd name="T56" fmla="*/ 5400 w 5760"/>
                <a:gd name="T57" fmla="*/ 1020 h 2325"/>
                <a:gd name="T58" fmla="*/ 5205 w 5760"/>
                <a:gd name="T59" fmla="*/ 918 h 2325"/>
                <a:gd name="T60" fmla="*/ 5031 w 5760"/>
                <a:gd name="T61" fmla="*/ 837 h 2325"/>
                <a:gd name="T62" fmla="*/ 4866 w 5760"/>
                <a:gd name="T63" fmla="*/ 771 h 2325"/>
                <a:gd name="T64" fmla="*/ 4710 w 5760"/>
                <a:gd name="T65" fmla="*/ 711 h 2325"/>
                <a:gd name="T66" fmla="*/ 4545 w 5760"/>
                <a:gd name="T67" fmla="*/ 651 h 2325"/>
                <a:gd name="T68" fmla="*/ 4386 w 5760"/>
                <a:gd name="T69" fmla="*/ 600 h 2325"/>
                <a:gd name="T70" fmla="*/ 4248 w 5760"/>
                <a:gd name="T71" fmla="*/ 552 h 2325"/>
                <a:gd name="T72" fmla="*/ 3993 w 5760"/>
                <a:gd name="T73" fmla="*/ 483 h 2325"/>
                <a:gd name="T74" fmla="*/ 3777 w 5760"/>
                <a:gd name="T75" fmla="*/ 423 h 2325"/>
                <a:gd name="T76" fmla="*/ 3564 w 5760"/>
                <a:gd name="T77" fmla="*/ 375 h 2325"/>
                <a:gd name="T78" fmla="*/ 3282 w 5760"/>
                <a:gd name="T79" fmla="*/ 312 h 2325"/>
                <a:gd name="T80" fmla="*/ 3003 w 5760"/>
                <a:gd name="T81" fmla="*/ 261 h 2325"/>
                <a:gd name="T82" fmla="*/ 2733 w 5760"/>
                <a:gd name="T83" fmla="*/ 213 h 2325"/>
                <a:gd name="T84" fmla="*/ 2451 w 5760"/>
                <a:gd name="T85" fmla="*/ 171 h 2325"/>
                <a:gd name="T86" fmla="*/ 2211 w 5760"/>
                <a:gd name="T87" fmla="*/ 138 h 2325"/>
                <a:gd name="T88" fmla="*/ 1974 w 5760"/>
                <a:gd name="T89" fmla="*/ 108 h 2325"/>
                <a:gd name="T90" fmla="*/ 1665 w 5760"/>
                <a:gd name="T91" fmla="*/ 81 h 2325"/>
                <a:gd name="T92" fmla="*/ 1437 w 5760"/>
                <a:gd name="T93" fmla="*/ 60 h 2325"/>
                <a:gd name="T94" fmla="*/ 1125 w 5760"/>
                <a:gd name="T95" fmla="*/ 36 h 2325"/>
                <a:gd name="T96" fmla="*/ 828 w 5760"/>
                <a:gd name="T97" fmla="*/ 21 h 2325"/>
                <a:gd name="T98" fmla="*/ 558 w 5760"/>
                <a:gd name="T99" fmla="*/ 12 h 2325"/>
                <a:gd name="T100" fmla="*/ 282 w 5760"/>
                <a:gd name="T101" fmla="*/ 3 h 2325"/>
                <a:gd name="T102" fmla="*/ 0 w 5760"/>
                <a:gd name="T103" fmla="*/ 0 h 2325"/>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760" h="2325">
                  <a:moveTo>
                    <a:pt x="0" y="0"/>
                  </a:moveTo>
                  <a:lnTo>
                    <a:pt x="0" y="339"/>
                  </a:lnTo>
                  <a:lnTo>
                    <a:pt x="558" y="357"/>
                  </a:lnTo>
                  <a:lnTo>
                    <a:pt x="807" y="375"/>
                  </a:lnTo>
                  <a:lnTo>
                    <a:pt x="1056" y="399"/>
                  </a:lnTo>
                  <a:lnTo>
                    <a:pt x="1272" y="426"/>
                  </a:lnTo>
                  <a:lnTo>
                    <a:pt x="1539" y="465"/>
                  </a:lnTo>
                  <a:lnTo>
                    <a:pt x="1791" y="510"/>
                  </a:lnTo>
                  <a:lnTo>
                    <a:pt x="2076" y="570"/>
                  </a:lnTo>
                  <a:lnTo>
                    <a:pt x="2334" y="630"/>
                  </a:lnTo>
                  <a:lnTo>
                    <a:pt x="2544" y="687"/>
                  </a:lnTo>
                  <a:lnTo>
                    <a:pt x="2775" y="759"/>
                  </a:lnTo>
                  <a:lnTo>
                    <a:pt x="3003" y="837"/>
                  </a:lnTo>
                  <a:lnTo>
                    <a:pt x="3231" y="924"/>
                  </a:lnTo>
                  <a:lnTo>
                    <a:pt x="3438" y="1005"/>
                  </a:lnTo>
                  <a:lnTo>
                    <a:pt x="3663" y="1110"/>
                  </a:lnTo>
                  <a:lnTo>
                    <a:pt x="3903" y="1233"/>
                  </a:lnTo>
                  <a:lnTo>
                    <a:pt x="4149" y="1374"/>
                  </a:lnTo>
                  <a:lnTo>
                    <a:pt x="4353" y="1506"/>
                  </a:lnTo>
                  <a:lnTo>
                    <a:pt x="4491" y="1602"/>
                  </a:lnTo>
                  <a:lnTo>
                    <a:pt x="4668" y="1740"/>
                  </a:lnTo>
                  <a:lnTo>
                    <a:pt x="4824" y="1875"/>
                  </a:lnTo>
                  <a:lnTo>
                    <a:pt x="4968" y="2016"/>
                  </a:lnTo>
                  <a:lnTo>
                    <a:pt x="5100" y="2154"/>
                  </a:lnTo>
                  <a:lnTo>
                    <a:pt x="5238" y="2324"/>
                  </a:lnTo>
                  <a:lnTo>
                    <a:pt x="5759" y="2324"/>
                  </a:lnTo>
                  <a:lnTo>
                    <a:pt x="5759" y="1245"/>
                  </a:lnTo>
                  <a:lnTo>
                    <a:pt x="5580" y="1119"/>
                  </a:lnTo>
                  <a:lnTo>
                    <a:pt x="5400" y="1020"/>
                  </a:lnTo>
                  <a:lnTo>
                    <a:pt x="5205" y="918"/>
                  </a:lnTo>
                  <a:lnTo>
                    <a:pt x="5031" y="837"/>
                  </a:lnTo>
                  <a:lnTo>
                    <a:pt x="4866" y="771"/>
                  </a:lnTo>
                  <a:lnTo>
                    <a:pt x="4710" y="711"/>
                  </a:lnTo>
                  <a:lnTo>
                    <a:pt x="4545" y="651"/>
                  </a:lnTo>
                  <a:lnTo>
                    <a:pt x="4386" y="600"/>
                  </a:lnTo>
                  <a:lnTo>
                    <a:pt x="4248" y="552"/>
                  </a:lnTo>
                  <a:lnTo>
                    <a:pt x="3993" y="483"/>
                  </a:lnTo>
                  <a:lnTo>
                    <a:pt x="3777" y="423"/>
                  </a:lnTo>
                  <a:lnTo>
                    <a:pt x="3564" y="375"/>
                  </a:lnTo>
                  <a:lnTo>
                    <a:pt x="3282" y="312"/>
                  </a:lnTo>
                  <a:lnTo>
                    <a:pt x="3003" y="261"/>
                  </a:lnTo>
                  <a:lnTo>
                    <a:pt x="2733" y="213"/>
                  </a:lnTo>
                  <a:lnTo>
                    <a:pt x="2451" y="171"/>
                  </a:lnTo>
                  <a:lnTo>
                    <a:pt x="2211" y="138"/>
                  </a:lnTo>
                  <a:lnTo>
                    <a:pt x="1974" y="108"/>
                  </a:lnTo>
                  <a:lnTo>
                    <a:pt x="1665" y="81"/>
                  </a:lnTo>
                  <a:lnTo>
                    <a:pt x="1437" y="60"/>
                  </a:lnTo>
                  <a:lnTo>
                    <a:pt x="1125" y="36"/>
                  </a:lnTo>
                  <a:lnTo>
                    <a:pt x="828" y="21"/>
                  </a:lnTo>
                  <a:lnTo>
                    <a:pt x="558" y="12"/>
                  </a:lnTo>
                  <a:lnTo>
                    <a:pt x="282" y="3"/>
                  </a:lnTo>
                  <a:lnTo>
                    <a:pt x="0" y="0"/>
                  </a:lnTo>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9" name="Freeform 7">
              <a:extLst>
                <a:ext uri="{FF2B5EF4-FFF2-40B4-BE49-F238E27FC236}">
                  <a16:creationId xmlns:a16="http://schemas.microsoft.com/office/drawing/2014/main" id="{C744665B-F049-49C1-9589-55BCBAE969DB}"/>
                </a:ext>
              </a:extLst>
            </p:cNvPr>
            <p:cNvSpPr>
              <a:spLocks/>
            </p:cNvSpPr>
            <p:nvPr/>
          </p:nvSpPr>
          <p:spPr bwMode="white">
            <a:xfrm>
              <a:off x="0" y="1550"/>
              <a:ext cx="5760" cy="1573"/>
            </a:xfrm>
            <a:custGeom>
              <a:avLst/>
              <a:gdLst>
                <a:gd name="T0" fmla="*/ 0 w 5760"/>
                <a:gd name="T1" fmla="*/ 0 h 1573"/>
                <a:gd name="T2" fmla="*/ 0 w 5760"/>
                <a:gd name="T3" fmla="*/ 351 h 1573"/>
                <a:gd name="T4" fmla="*/ 282 w 5760"/>
                <a:gd name="T5" fmla="*/ 357 h 1573"/>
                <a:gd name="T6" fmla="*/ 627 w 5760"/>
                <a:gd name="T7" fmla="*/ 363 h 1573"/>
                <a:gd name="T8" fmla="*/ 960 w 5760"/>
                <a:gd name="T9" fmla="*/ 375 h 1573"/>
                <a:gd name="T10" fmla="*/ 1218 w 5760"/>
                <a:gd name="T11" fmla="*/ 393 h 1573"/>
                <a:gd name="T12" fmla="*/ 1470 w 5760"/>
                <a:gd name="T13" fmla="*/ 411 h 1573"/>
                <a:gd name="T14" fmla="*/ 1746 w 5760"/>
                <a:gd name="T15" fmla="*/ 435 h 1573"/>
                <a:gd name="T16" fmla="*/ 2022 w 5760"/>
                <a:gd name="T17" fmla="*/ 462 h 1573"/>
                <a:gd name="T18" fmla="*/ 2340 w 5760"/>
                <a:gd name="T19" fmla="*/ 504 h 1573"/>
                <a:gd name="T20" fmla="*/ 2664 w 5760"/>
                <a:gd name="T21" fmla="*/ 549 h 1573"/>
                <a:gd name="T22" fmla="*/ 2952 w 5760"/>
                <a:gd name="T23" fmla="*/ 597 h 1573"/>
                <a:gd name="T24" fmla="*/ 3225 w 5760"/>
                <a:gd name="T25" fmla="*/ 648 h 1573"/>
                <a:gd name="T26" fmla="*/ 3513 w 5760"/>
                <a:gd name="T27" fmla="*/ 708 h 1573"/>
                <a:gd name="T28" fmla="*/ 3693 w 5760"/>
                <a:gd name="T29" fmla="*/ 750 h 1573"/>
                <a:gd name="T30" fmla="*/ 3936 w 5760"/>
                <a:gd name="T31" fmla="*/ 810 h 1573"/>
                <a:gd name="T32" fmla="*/ 4095 w 5760"/>
                <a:gd name="T33" fmla="*/ 855 h 1573"/>
                <a:gd name="T34" fmla="*/ 4281 w 5760"/>
                <a:gd name="T35" fmla="*/ 909 h 1573"/>
                <a:gd name="T36" fmla="*/ 4503 w 5760"/>
                <a:gd name="T37" fmla="*/ 981 h 1573"/>
                <a:gd name="T38" fmla="*/ 4704 w 5760"/>
                <a:gd name="T39" fmla="*/ 1053 h 1573"/>
                <a:gd name="T40" fmla="*/ 4911 w 5760"/>
                <a:gd name="T41" fmla="*/ 1131 h 1573"/>
                <a:gd name="T42" fmla="*/ 5073 w 5760"/>
                <a:gd name="T43" fmla="*/ 1197 h 1573"/>
                <a:gd name="T44" fmla="*/ 5256 w 5760"/>
                <a:gd name="T45" fmla="*/ 1281 h 1573"/>
                <a:gd name="T46" fmla="*/ 5475 w 5760"/>
                <a:gd name="T47" fmla="*/ 1401 h 1573"/>
                <a:gd name="T48" fmla="*/ 5628 w 5760"/>
                <a:gd name="T49" fmla="*/ 1482 h 1573"/>
                <a:gd name="T50" fmla="*/ 5759 w 5760"/>
                <a:gd name="T51" fmla="*/ 1572 h 1573"/>
                <a:gd name="T52" fmla="*/ 5759 w 5760"/>
                <a:gd name="T53" fmla="*/ 633 h 1573"/>
                <a:gd name="T54" fmla="*/ 5493 w 5760"/>
                <a:gd name="T55" fmla="*/ 570 h 1573"/>
                <a:gd name="T56" fmla="*/ 5214 w 5760"/>
                <a:gd name="T57" fmla="*/ 501 h 1573"/>
                <a:gd name="T58" fmla="*/ 4950 w 5760"/>
                <a:gd name="T59" fmla="*/ 444 h 1573"/>
                <a:gd name="T60" fmla="*/ 4701 w 5760"/>
                <a:gd name="T61" fmla="*/ 396 h 1573"/>
                <a:gd name="T62" fmla="*/ 4425 w 5760"/>
                <a:gd name="T63" fmla="*/ 348 h 1573"/>
                <a:gd name="T64" fmla="*/ 4110 w 5760"/>
                <a:gd name="T65" fmla="*/ 294 h 1573"/>
                <a:gd name="T66" fmla="*/ 3813 w 5760"/>
                <a:gd name="T67" fmla="*/ 252 h 1573"/>
                <a:gd name="T68" fmla="*/ 3549 w 5760"/>
                <a:gd name="T69" fmla="*/ 213 h 1573"/>
                <a:gd name="T70" fmla="*/ 3261 w 5760"/>
                <a:gd name="T71" fmla="*/ 183 h 1573"/>
                <a:gd name="T72" fmla="*/ 3015 w 5760"/>
                <a:gd name="T73" fmla="*/ 153 h 1573"/>
                <a:gd name="T74" fmla="*/ 2757 w 5760"/>
                <a:gd name="T75" fmla="*/ 129 h 1573"/>
                <a:gd name="T76" fmla="*/ 2520 w 5760"/>
                <a:gd name="T77" fmla="*/ 105 h 1573"/>
                <a:gd name="T78" fmla="*/ 2301 w 5760"/>
                <a:gd name="T79" fmla="*/ 87 h 1573"/>
                <a:gd name="T80" fmla="*/ 2013 w 5760"/>
                <a:gd name="T81" fmla="*/ 66 h 1573"/>
                <a:gd name="T82" fmla="*/ 1731 w 5760"/>
                <a:gd name="T83" fmla="*/ 48 h 1573"/>
                <a:gd name="T84" fmla="*/ 1524 w 5760"/>
                <a:gd name="T85" fmla="*/ 39 h 1573"/>
                <a:gd name="T86" fmla="*/ 1260 w 5760"/>
                <a:gd name="T87" fmla="*/ 27 h 1573"/>
                <a:gd name="T88" fmla="*/ 966 w 5760"/>
                <a:gd name="T89" fmla="*/ 15 h 1573"/>
                <a:gd name="T90" fmla="*/ 714 w 5760"/>
                <a:gd name="T91" fmla="*/ 12 h 1573"/>
                <a:gd name="T92" fmla="*/ 510 w 5760"/>
                <a:gd name="T93" fmla="*/ 6 h 1573"/>
                <a:gd name="T94" fmla="*/ 243 w 5760"/>
                <a:gd name="T95" fmla="*/ 0 h 1573"/>
                <a:gd name="T96" fmla="*/ 0 w 5760"/>
                <a:gd name="T97" fmla="*/ 0 h 157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5760" h="1573">
                  <a:moveTo>
                    <a:pt x="0" y="0"/>
                  </a:moveTo>
                  <a:lnTo>
                    <a:pt x="0" y="351"/>
                  </a:lnTo>
                  <a:lnTo>
                    <a:pt x="282" y="357"/>
                  </a:lnTo>
                  <a:lnTo>
                    <a:pt x="627" y="363"/>
                  </a:lnTo>
                  <a:lnTo>
                    <a:pt x="960" y="375"/>
                  </a:lnTo>
                  <a:lnTo>
                    <a:pt x="1218" y="393"/>
                  </a:lnTo>
                  <a:lnTo>
                    <a:pt x="1470" y="411"/>
                  </a:lnTo>
                  <a:lnTo>
                    <a:pt x="1746" y="435"/>
                  </a:lnTo>
                  <a:lnTo>
                    <a:pt x="2022" y="462"/>
                  </a:lnTo>
                  <a:lnTo>
                    <a:pt x="2340" y="504"/>
                  </a:lnTo>
                  <a:lnTo>
                    <a:pt x="2664" y="549"/>
                  </a:lnTo>
                  <a:lnTo>
                    <a:pt x="2952" y="597"/>
                  </a:lnTo>
                  <a:lnTo>
                    <a:pt x="3225" y="648"/>
                  </a:lnTo>
                  <a:lnTo>
                    <a:pt x="3513" y="708"/>
                  </a:lnTo>
                  <a:lnTo>
                    <a:pt x="3693" y="750"/>
                  </a:lnTo>
                  <a:lnTo>
                    <a:pt x="3936" y="810"/>
                  </a:lnTo>
                  <a:lnTo>
                    <a:pt x="4095" y="855"/>
                  </a:lnTo>
                  <a:lnTo>
                    <a:pt x="4281" y="909"/>
                  </a:lnTo>
                  <a:lnTo>
                    <a:pt x="4503" y="981"/>
                  </a:lnTo>
                  <a:lnTo>
                    <a:pt x="4704" y="1053"/>
                  </a:lnTo>
                  <a:lnTo>
                    <a:pt x="4911" y="1131"/>
                  </a:lnTo>
                  <a:lnTo>
                    <a:pt x="5073" y="1197"/>
                  </a:lnTo>
                  <a:lnTo>
                    <a:pt x="5256" y="1281"/>
                  </a:lnTo>
                  <a:lnTo>
                    <a:pt x="5475" y="1401"/>
                  </a:lnTo>
                  <a:lnTo>
                    <a:pt x="5628" y="1482"/>
                  </a:lnTo>
                  <a:lnTo>
                    <a:pt x="5759" y="1572"/>
                  </a:lnTo>
                  <a:lnTo>
                    <a:pt x="5759" y="633"/>
                  </a:lnTo>
                  <a:lnTo>
                    <a:pt x="5493" y="570"/>
                  </a:lnTo>
                  <a:lnTo>
                    <a:pt x="5214" y="501"/>
                  </a:lnTo>
                  <a:lnTo>
                    <a:pt x="4950" y="444"/>
                  </a:lnTo>
                  <a:lnTo>
                    <a:pt x="4701" y="396"/>
                  </a:lnTo>
                  <a:lnTo>
                    <a:pt x="4425" y="348"/>
                  </a:lnTo>
                  <a:lnTo>
                    <a:pt x="4110" y="294"/>
                  </a:lnTo>
                  <a:lnTo>
                    <a:pt x="3813" y="252"/>
                  </a:lnTo>
                  <a:lnTo>
                    <a:pt x="3549" y="213"/>
                  </a:lnTo>
                  <a:lnTo>
                    <a:pt x="3261" y="183"/>
                  </a:lnTo>
                  <a:lnTo>
                    <a:pt x="3015" y="153"/>
                  </a:lnTo>
                  <a:lnTo>
                    <a:pt x="2757" y="129"/>
                  </a:lnTo>
                  <a:lnTo>
                    <a:pt x="2520" y="105"/>
                  </a:lnTo>
                  <a:lnTo>
                    <a:pt x="2301" y="87"/>
                  </a:lnTo>
                  <a:lnTo>
                    <a:pt x="2013" y="66"/>
                  </a:lnTo>
                  <a:lnTo>
                    <a:pt x="1731" y="48"/>
                  </a:lnTo>
                  <a:lnTo>
                    <a:pt x="1524" y="39"/>
                  </a:lnTo>
                  <a:lnTo>
                    <a:pt x="1260" y="27"/>
                  </a:lnTo>
                  <a:lnTo>
                    <a:pt x="966" y="15"/>
                  </a:lnTo>
                  <a:lnTo>
                    <a:pt x="714" y="12"/>
                  </a:lnTo>
                  <a:lnTo>
                    <a:pt x="510" y="6"/>
                  </a:lnTo>
                  <a:lnTo>
                    <a:pt x="243" y="0"/>
                  </a:lnTo>
                  <a:lnTo>
                    <a:pt x="0" y="0"/>
                  </a:lnTo>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10" name="Freeform 8">
              <a:extLst>
                <a:ext uri="{FF2B5EF4-FFF2-40B4-BE49-F238E27FC236}">
                  <a16:creationId xmlns:a16="http://schemas.microsoft.com/office/drawing/2014/main" id="{FDEDA9DD-FDC0-476B-895A-33C34D08CFBB}"/>
                </a:ext>
              </a:extLst>
            </p:cNvPr>
            <p:cNvSpPr>
              <a:spLocks/>
            </p:cNvSpPr>
            <p:nvPr/>
          </p:nvSpPr>
          <p:spPr bwMode="white">
            <a:xfrm>
              <a:off x="0" y="1130"/>
              <a:ext cx="5760" cy="970"/>
            </a:xfrm>
            <a:custGeom>
              <a:avLst/>
              <a:gdLst>
                <a:gd name="T0" fmla="*/ 0 w 5760"/>
                <a:gd name="T1" fmla="*/ 0 h 970"/>
                <a:gd name="T2" fmla="*/ 0 w 5760"/>
                <a:gd name="T3" fmla="*/ 339 h 970"/>
                <a:gd name="T4" fmla="*/ 318 w 5760"/>
                <a:gd name="T5" fmla="*/ 342 h 970"/>
                <a:gd name="T6" fmla="*/ 591 w 5760"/>
                <a:gd name="T7" fmla="*/ 348 h 970"/>
                <a:gd name="T8" fmla="*/ 846 w 5760"/>
                <a:gd name="T9" fmla="*/ 354 h 970"/>
                <a:gd name="T10" fmla="*/ 1074 w 5760"/>
                <a:gd name="T11" fmla="*/ 360 h 970"/>
                <a:gd name="T12" fmla="*/ 1314 w 5760"/>
                <a:gd name="T13" fmla="*/ 366 h 970"/>
                <a:gd name="T14" fmla="*/ 1599 w 5760"/>
                <a:gd name="T15" fmla="*/ 381 h 970"/>
                <a:gd name="T16" fmla="*/ 1911 w 5760"/>
                <a:gd name="T17" fmla="*/ 399 h 970"/>
                <a:gd name="T18" fmla="*/ 2241 w 5760"/>
                <a:gd name="T19" fmla="*/ 420 h 970"/>
                <a:gd name="T20" fmla="*/ 2619 w 5760"/>
                <a:gd name="T21" fmla="*/ 453 h 970"/>
                <a:gd name="T22" fmla="*/ 2889 w 5760"/>
                <a:gd name="T23" fmla="*/ 477 h 970"/>
                <a:gd name="T24" fmla="*/ 3177 w 5760"/>
                <a:gd name="T25" fmla="*/ 507 h 970"/>
                <a:gd name="T26" fmla="*/ 3498 w 5760"/>
                <a:gd name="T27" fmla="*/ 543 h 970"/>
                <a:gd name="T28" fmla="*/ 3813 w 5760"/>
                <a:gd name="T29" fmla="*/ 585 h 970"/>
                <a:gd name="T30" fmla="*/ 4044 w 5760"/>
                <a:gd name="T31" fmla="*/ 618 h 970"/>
                <a:gd name="T32" fmla="*/ 4365 w 5760"/>
                <a:gd name="T33" fmla="*/ 669 h 970"/>
                <a:gd name="T34" fmla="*/ 4683 w 5760"/>
                <a:gd name="T35" fmla="*/ 726 h 970"/>
                <a:gd name="T36" fmla="*/ 4980 w 5760"/>
                <a:gd name="T37" fmla="*/ 786 h 970"/>
                <a:gd name="T38" fmla="*/ 5268 w 5760"/>
                <a:gd name="T39" fmla="*/ 846 h 970"/>
                <a:gd name="T40" fmla="*/ 5646 w 5760"/>
                <a:gd name="T41" fmla="*/ 942 h 970"/>
                <a:gd name="T42" fmla="*/ 5759 w 5760"/>
                <a:gd name="T43" fmla="*/ 969 h 970"/>
                <a:gd name="T44" fmla="*/ 5759 w 5760"/>
                <a:gd name="T45" fmla="*/ 0 h 970"/>
                <a:gd name="T46" fmla="*/ 0 w 5760"/>
                <a:gd name="T47" fmla="*/ 0 h 97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5760" h="970">
                  <a:moveTo>
                    <a:pt x="0" y="0"/>
                  </a:moveTo>
                  <a:lnTo>
                    <a:pt x="0" y="339"/>
                  </a:lnTo>
                  <a:lnTo>
                    <a:pt x="318" y="342"/>
                  </a:lnTo>
                  <a:lnTo>
                    <a:pt x="591" y="348"/>
                  </a:lnTo>
                  <a:lnTo>
                    <a:pt x="846" y="354"/>
                  </a:lnTo>
                  <a:lnTo>
                    <a:pt x="1074" y="360"/>
                  </a:lnTo>
                  <a:lnTo>
                    <a:pt x="1314" y="366"/>
                  </a:lnTo>
                  <a:lnTo>
                    <a:pt x="1599" y="381"/>
                  </a:lnTo>
                  <a:lnTo>
                    <a:pt x="1911" y="399"/>
                  </a:lnTo>
                  <a:lnTo>
                    <a:pt x="2241" y="420"/>
                  </a:lnTo>
                  <a:lnTo>
                    <a:pt x="2619" y="453"/>
                  </a:lnTo>
                  <a:lnTo>
                    <a:pt x="2889" y="477"/>
                  </a:lnTo>
                  <a:lnTo>
                    <a:pt x="3177" y="507"/>
                  </a:lnTo>
                  <a:lnTo>
                    <a:pt x="3498" y="543"/>
                  </a:lnTo>
                  <a:lnTo>
                    <a:pt x="3813" y="585"/>
                  </a:lnTo>
                  <a:lnTo>
                    <a:pt x="4044" y="618"/>
                  </a:lnTo>
                  <a:lnTo>
                    <a:pt x="4365" y="669"/>
                  </a:lnTo>
                  <a:lnTo>
                    <a:pt x="4683" y="726"/>
                  </a:lnTo>
                  <a:lnTo>
                    <a:pt x="4980" y="786"/>
                  </a:lnTo>
                  <a:lnTo>
                    <a:pt x="5268" y="846"/>
                  </a:lnTo>
                  <a:lnTo>
                    <a:pt x="5646" y="942"/>
                  </a:lnTo>
                  <a:lnTo>
                    <a:pt x="5759" y="969"/>
                  </a:lnTo>
                  <a:lnTo>
                    <a:pt x="5759" y="0"/>
                  </a:lnTo>
                  <a:lnTo>
                    <a:pt x="0" y="0"/>
                  </a:lnTo>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11" name="Freeform 9">
              <a:extLst>
                <a:ext uri="{FF2B5EF4-FFF2-40B4-BE49-F238E27FC236}">
                  <a16:creationId xmlns:a16="http://schemas.microsoft.com/office/drawing/2014/main" id="{D53361C2-6A45-4839-BFAD-7D35B4C3E328}"/>
                </a:ext>
              </a:extLst>
            </p:cNvPr>
            <p:cNvSpPr>
              <a:spLocks/>
            </p:cNvSpPr>
            <p:nvPr/>
          </p:nvSpPr>
          <p:spPr bwMode="white">
            <a:xfrm>
              <a:off x="0" y="-13"/>
              <a:ext cx="5760" cy="1060"/>
            </a:xfrm>
            <a:custGeom>
              <a:avLst/>
              <a:gdLst>
                <a:gd name="T0" fmla="*/ 0 w 5760"/>
                <a:gd name="T1" fmla="*/ 753 h 1060"/>
                <a:gd name="T2" fmla="*/ 0 w 5760"/>
                <a:gd name="T3" fmla="*/ 1059 h 1060"/>
                <a:gd name="T4" fmla="*/ 5759 w 5760"/>
                <a:gd name="T5" fmla="*/ 1059 h 1060"/>
                <a:gd name="T6" fmla="*/ 5759 w 5760"/>
                <a:gd name="T7" fmla="*/ 0 h 1060"/>
                <a:gd name="T8" fmla="*/ 5430 w 5760"/>
                <a:gd name="T9" fmla="*/ 0 h 1060"/>
                <a:gd name="T10" fmla="*/ 5298 w 5760"/>
                <a:gd name="T11" fmla="*/ 84 h 1060"/>
                <a:gd name="T12" fmla="*/ 5136 w 5760"/>
                <a:gd name="T13" fmla="*/ 159 h 1060"/>
                <a:gd name="T14" fmla="*/ 4968 w 5760"/>
                <a:gd name="T15" fmla="*/ 222 h 1060"/>
                <a:gd name="T16" fmla="*/ 4812 w 5760"/>
                <a:gd name="T17" fmla="*/ 267 h 1060"/>
                <a:gd name="T18" fmla="*/ 4626 w 5760"/>
                <a:gd name="T19" fmla="*/ 324 h 1060"/>
                <a:gd name="T20" fmla="*/ 4440 w 5760"/>
                <a:gd name="T21" fmla="*/ 366 h 1060"/>
                <a:gd name="T22" fmla="*/ 4230 w 5760"/>
                <a:gd name="T23" fmla="*/ 414 h 1060"/>
                <a:gd name="T24" fmla="*/ 3939 w 5760"/>
                <a:gd name="T25" fmla="*/ 468 h 1060"/>
                <a:gd name="T26" fmla="*/ 3711 w 5760"/>
                <a:gd name="T27" fmla="*/ 504 h 1060"/>
                <a:gd name="T28" fmla="*/ 3441 w 5760"/>
                <a:gd name="T29" fmla="*/ 543 h 1060"/>
                <a:gd name="T30" fmla="*/ 3189 w 5760"/>
                <a:gd name="T31" fmla="*/ 579 h 1060"/>
                <a:gd name="T32" fmla="*/ 2925 w 5760"/>
                <a:gd name="T33" fmla="*/ 606 h 1060"/>
                <a:gd name="T34" fmla="*/ 2679 w 5760"/>
                <a:gd name="T35" fmla="*/ 633 h 1060"/>
                <a:gd name="T36" fmla="*/ 2418 w 5760"/>
                <a:gd name="T37" fmla="*/ 654 h 1060"/>
                <a:gd name="T38" fmla="*/ 2142 w 5760"/>
                <a:gd name="T39" fmla="*/ 675 h 1060"/>
                <a:gd name="T40" fmla="*/ 1896 w 5760"/>
                <a:gd name="T41" fmla="*/ 693 h 1060"/>
                <a:gd name="T42" fmla="*/ 1647 w 5760"/>
                <a:gd name="T43" fmla="*/ 708 h 1060"/>
                <a:gd name="T44" fmla="*/ 1404 w 5760"/>
                <a:gd name="T45" fmla="*/ 720 h 1060"/>
                <a:gd name="T46" fmla="*/ 1170 w 5760"/>
                <a:gd name="T47" fmla="*/ 732 h 1060"/>
                <a:gd name="T48" fmla="*/ 906 w 5760"/>
                <a:gd name="T49" fmla="*/ 738 h 1060"/>
                <a:gd name="T50" fmla="*/ 534 w 5760"/>
                <a:gd name="T51" fmla="*/ 747 h 1060"/>
                <a:gd name="T52" fmla="*/ 201 w 5760"/>
                <a:gd name="T53" fmla="*/ 753 h 1060"/>
                <a:gd name="T54" fmla="*/ 0 w 5760"/>
                <a:gd name="T55" fmla="*/ 753 h 106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760" h="1060">
                  <a:moveTo>
                    <a:pt x="0" y="753"/>
                  </a:moveTo>
                  <a:lnTo>
                    <a:pt x="0" y="1059"/>
                  </a:lnTo>
                  <a:lnTo>
                    <a:pt x="5759" y="1059"/>
                  </a:lnTo>
                  <a:lnTo>
                    <a:pt x="5759" y="0"/>
                  </a:lnTo>
                  <a:lnTo>
                    <a:pt x="5430" y="0"/>
                  </a:lnTo>
                  <a:lnTo>
                    <a:pt x="5298" y="84"/>
                  </a:lnTo>
                  <a:lnTo>
                    <a:pt x="5136" y="159"/>
                  </a:lnTo>
                  <a:lnTo>
                    <a:pt x="4968" y="222"/>
                  </a:lnTo>
                  <a:lnTo>
                    <a:pt x="4812" y="267"/>
                  </a:lnTo>
                  <a:lnTo>
                    <a:pt x="4626" y="324"/>
                  </a:lnTo>
                  <a:lnTo>
                    <a:pt x="4440" y="366"/>
                  </a:lnTo>
                  <a:lnTo>
                    <a:pt x="4230" y="414"/>
                  </a:lnTo>
                  <a:lnTo>
                    <a:pt x="3939" y="468"/>
                  </a:lnTo>
                  <a:lnTo>
                    <a:pt x="3711" y="504"/>
                  </a:lnTo>
                  <a:lnTo>
                    <a:pt x="3441" y="543"/>
                  </a:lnTo>
                  <a:lnTo>
                    <a:pt x="3189" y="579"/>
                  </a:lnTo>
                  <a:lnTo>
                    <a:pt x="2925" y="606"/>
                  </a:lnTo>
                  <a:lnTo>
                    <a:pt x="2679" y="633"/>
                  </a:lnTo>
                  <a:lnTo>
                    <a:pt x="2418" y="654"/>
                  </a:lnTo>
                  <a:lnTo>
                    <a:pt x="2142" y="675"/>
                  </a:lnTo>
                  <a:lnTo>
                    <a:pt x="1896" y="693"/>
                  </a:lnTo>
                  <a:lnTo>
                    <a:pt x="1647" y="708"/>
                  </a:lnTo>
                  <a:lnTo>
                    <a:pt x="1404" y="720"/>
                  </a:lnTo>
                  <a:lnTo>
                    <a:pt x="1170" y="732"/>
                  </a:lnTo>
                  <a:lnTo>
                    <a:pt x="906" y="738"/>
                  </a:lnTo>
                  <a:lnTo>
                    <a:pt x="534" y="747"/>
                  </a:lnTo>
                  <a:lnTo>
                    <a:pt x="201" y="753"/>
                  </a:lnTo>
                  <a:lnTo>
                    <a:pt x="0" y="753"/>
                  </a:lnTo>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12" name="Freeform 10">
              <a:extLst>
                <a:ext uri="{FF2B5EF4-FFF2-40B4-BE49-F238E27FC236}">
                  <a16:creationId xmlns:a16="http://schemas.microsoft.com/office/drawing/2014/main" id="{082826DA-1D21-452B-BFAF-9C1F16682905}"/>
                </a:ext>
              </a:extLst>
            </p:cNvPr>
            <p:cNvSpPr>
              <a:spLocks/>
            </p:cNvSpPr>
            <p:nvPr/>
          </p:nvSpPr>
          <p:spPr bwMode="white">
            <a:xfrm>
              <a:off x="0" y="-13"/>
              <a:ext cx="5284" cy="673"/>
            </a:xfrm>
            <a:custGeom>
              <a:avLst/>
              <a:gdLst>
                <a:gd name="T0" fmla="*/ 0 w 5284"/>
                <a:gd name="T1" fmla="*/ 366 h 673"/>
                <a:gd name="T2" fmla="*/ 0 w 5284"/>
                <a:gd name="T3" fmla="*/ 672 h 673"/>
                <a:gd name="T4" fmla="*/ 303 w 5284"/>
                <a:gd name="T5" fmla="*/ 672 h 673"/>
                <a:gd name="T6" fmla="*/ 723 w 5284"/>
                <a:gd name="T7" fmla="*/ 663 h 673"/>
                <a:gd name="T8" fmla="*/ 1020 w 5284"/>
                <a:gd name="T9" fmla="*/ 654 h 673"/>
                <a:gd name="T10" fmla="*/ 1302 w 5284"/>
                <a:gd name="T11" fmla="*/ 642 h 673"/>
                <a:gd name="T12" fmla="*/ 1554 w 5284"/>
                <a:gd name="T13" fmla="*/ 630 h 673"/>
                <a:gd name="T14" fmla="*/ 1779 w 5284"/>
                <a:gd name="T15" fmla="*/ 615 h 673"/>
                <a:gd name="T16" fmla="*/ 1962 w 5284"/>
                <a:gd name="T17" fmla="*/ 606 h 673"/>
                <a:gd name="T18" fmla="*/ 2193 w 5284"/>
                <a:gd name="T19" fmla="*/ 588 h 673"/>
                <a:gd name="T20" fmla="*/ 2448 w 5284"/>
                <a:gd name="T21" fmla="*/ 570 h 673"/>
                <a:gd name="T22" fmla="*/ 2700 w 5284"/>
                <a:gd name="T23" fmla="*/ 546 h 673"/>
                <a:gd name="T24" fmla="*/ 2904 w 5284"/>
                <a:gd name="T25" fmla="*/ 528 h 673"/>
                <a:gd name="T26" fmla="*/ 3138 w 5284"/>
                <a:gd name="T27" fmla="*/ 498 h 673"/>
                <a:gd name="T28" fmla="*/ 3324 w 5284"/>
                <a:gd name="T29" fmla="*/ 474 h 673"/>
                <a:gd name="T30" fmla="*/ 3534 w 5284"/>
                <a:gd name="T31" fmla="*/ 447 h 673"/>
                <a:gd name="T32" fmla="*/ 3735 w 5284"/>
                <a:gd name="T33" fmla="*/ 420 h 673"/>
                <a:gd name="T34" fmla="*/ 3933 w 5284"/>
                <a:gd name="T35" fmla="*/ 384 h 673"/>
                <a:gd name="T36" fmla="*/ 4116 w 5284"/>
                <a:gd name="T37" fmla="*/ 351 h 673"/>
                <a:gd name="T38" fmla="*/ 4266 w 5284"/>
                <a:gd name="T39" fmla="*/ 318 h 673"/>
                <a:gd name="T40" fmla="*/ 4446 w 5284"/>
                <a:gd name="T41" fmla="*/ 279 h 673"/>
                <a:gd name="T42" fmla="*/ 4620 w 5284"/>
                <a:gd name="T43" fmla="*/ 237 h 673"/>
                <a:gd name="T44" fmla="*/ 4779 w 5284"/>
                <a:gd name="T45" fmla="*/ 192 h 673"/>
                <a:gd name="T46" fmla="*/ 4920 w 5284"/>
                <a:gd name="T47" fmla="*/ 147 h 673"/>
                <a:gd name="T48" fmla="*/ 5085 w 5284"/>
                <a:gd name="T49" fmla="*/ 90 h 673"/>
                <a:gd name="T50" fmla="*/ 5193 w 5284"/>
                <a:gd name="T51" fmla="*/ 42 h 673"/>
                <a:gd name="T52" fmla="*/ 5283 w 5284"/>
                <a:gd name="T53" fmla="*/ 0 h 673"/>
                <a:gd name="T54" fmla="*/ 3201 w 5284"/>
                <a:gd name="T55" fmla="*/ 0 h 673"/>
                <a:gd name="T56" fmla="*/ 2982 w 5284"/>
                <a:gd name="T57" fmla="*/ 57 h 673"/>
                <a:gd name="T58" fmla="*/ 2775 w 5284"/>
                <a:gd name="T59" fmla="*/ 108 h 673"/>
                <a:gd name="T60" fmla="*/ 2562 w 5284"/>
                <a:gd name="T61" fmla="*/ 150 h 673"/>
                <a:gd name="T62" fmla="*/ 2397 w 5284"/>
                <a:gd name="T63" fmla="*/ 183 h 673"/>
                <a:gd name="T64" fmla="*/ 2205 w 5284"/>
                <a:gd name="T65" fmla="*/ 213 h 673"/>
                <a:gd name="T66" fmla="*/ 2001 w 5284"/>
                <a:gd name="T67" fmla="*/ 243 h 673"/>
                <a:gd name="T68" fmla="*/ 1776 w 5284"/>
                <a:gd name="T69" fmla="*/ 273 h 673"/>
                <a:gd name="T70" fmla="*/ 1536 w 5284"/>
                <a:gd name="T71" fmla="*/ 297 h 673"/>
                <a:gd name="T72" fmla="*/ 1344 w 5284"/>
                <a:gd name="T73" fmla="*/ 312 h 673"/>
                <a:gd name="T74" fmla="*/ 1134 w 5284"/>
                <a:gd name="T75" fmla="*/ 330 h 673"/>
                <a:gd name="T76" fmla="*/ 921 w 5284"/>
                <a:gd name="T77" fmla="*/ 342 h 673"/>
                <a:gd name="T78" fmla="*/ 696 w 5284"/>
                <a:gd name="T79" fmla="*/ 354 h 673"/>
                <a:gd name="T80" fmla="*/ 501 w 5284"/>
                <a:gd name="T81" fmla="*/ 360 h 673"/>
                <a:gd name="T82" fmla="*/ 279 w 5284"/>
                <a:gd name="T83" fmla="*/ 366 h 673"/>
                <a:gd name="T84" fmla="*/ 99 w 5284"/>
                <a:gd name="T85" fmla="*/ 369 h 673"/>
                <a:gd name="T86" fmla="*/ 0 w 5284"/>
                <a:gd name="T87" fmla="*/ 366 h 67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5284" h="673">
                  <a:moveTo>
                    <a:pt x="0" y="366"/>
                  </a:moveTo>
                  <a:lnTo>
                    <a:pt x="0" y="672"/>
                  </a:lnTo>
                  <a:lnTo>
                    <a:pt x="303" y="672"/>
                  </a:lnTo>
                  <a:lnTo>
                    <a:pt x="723" y="663"/>
                  </a:lnTo>
                  <a:lnTo>
                    <a:pt x="1020" y="654"/>
                  </a:lnTo>
                  <a:lnTo>
                    <a:pt x="1302" y="642"/>
                  </a:lnTo>
                  <a:lnTo>
                    <a:pt x="1554" y="630"/>
                  </a:lnTo>
                  <a:lnTo>
                    <a:pt x="1779" y="615"/>
                  </a:lnTo>
                  <a:lnTo>
                    <a:pt x="1962" y="606"/>
                  </a:lnTo>
                  <a:lnTo>
                    <a:pt x="2193" y="588"/>
                  </a:lnTo>
                  <a:lnTo>
                    <a:pt x="2448" y="570"/>
                  </a:lnTo>
                  <a:lnTo>
                    <a:pt x="2700" y="546"/>
                  </a:lnTo>
                  <a:lnTo>
                    <a:pt x="2904" y="528"/>
                  </a:lnTo>
                  <a:lnTo>
                    <a:pt x="3138" y="498"/>
                  </a:lnTo>
                  <a:lnTo>
                    <a:pt x="3324" y="474"/>
                  </a:lnTo>
                  <a:lnTo>
                    <a:pt x="3534" y="447"/>
                  </a:lnTo>
                  <a:lnTo>
                    <a:pt x="3735" y="420"/>
                  </a:lnTo>
                  <a:lnTo>
                    <a:pt x="3933" y="384"/>
                  </a:lnTo>
                  <a:lnTo>
                    <a:pt x="4116" y="351"/>
                  </a:lnTo>
                  <a:lnTo>
                    <a:pt x="4266" y="318"/>
                  </a:lnTo>
                  <a:lnTo>
                    <a:pt x="4446" y="279"/>
                  </a:lnTo>
                  <a:lnTo>
                    <a:pt x="4620" y="237"/>
                  </a:lnTo>
                  <a:lnTo>
                    <a:pt x="4779" y="192"/>
                  </a:lnTo>
                  <a:lnTo>
                    <a:pt x="4920" y="147"/>
                  </a:lnTo>
                  <a:lnTo>
                    <a:pt x="5085" y="90"/>
                  </a:lnTo>
                  <a:lnTo>
                    <a:pt x="5193" y="42"/>
                  </a:lnTo>
                  <a:lnTo>
                    <a:pt x="5283" y="0"/>
                  </a:lnTo>
                  <a:lnTo>
                    <a:pt x="3201" y="0"/>
                  </a:lnTo>
                  <a:lnTo>
                    <a:pt x="2982" y="57"/>
                  </a:lnTo>
                  <a:lnTo>
                    <a:pt x="2775" y="108"/>
                  </a:lnTo>
                  <a:lnTo>
                    <a:pt x="2562" y="150"/>
                  </a:lnTo>
                  <a:lnTo>
                    <a:pt x="2397" y="183"/>
                  </a:lnTo>
                  <a:lnTo>
                    <a:pt x="2205" y="213"/>
                  </a:lnTo>
                  <a:lnTo>
                    <a:pt x="2001" y="243"/>
                  </a:lnTo>
                  <a:lnTo>
                    <a:pt x="1776" y="273"/>
                  </a:lnTo>
                  <a:lnTo>
                    <a:pt x="1536" y="297"/>
                  </a:lnTo>
                  <a:lnTo>
                    <a:pt x="1344" y="312"/>
                  </a:lnTo>
                  <a:lnTo>
                    <a:pt x="1134" y="330"/>
                  </a:lnTo>
                  <a:lnTo>
                    <a:pt x="921" y="342"/>
                  </a:lnTo>
                  <a:lnTo>
                    <a:pt x="696" y="354"/>
                  </a:lnTo>
                  <a:lnTo>
                    <a:pt x="501" y="360"/>
                  </a:lnTo>
                  <a:lnTo>
                    <a:pt x="279" y="366"/>
                  </a:lnTo>
                  <a:lnTo>
                    <a:pt x="99" y="369"/>
                  </a:lnTo>
                  <a:lnTo>
                    <a:pt x="0" y="366"/>
                  </a:lnTo>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13" name="Freeform 11">
              <a:extLst>
                <a:ext uri="{FF2B5EF4-FFF2-40B4-BE49-F238E27FC236}">
                  <a16:creationId xmlns:a16="http://schemas.microsoft.com/office/drawing/2014/main" id="{62BFCB3E-D97A-43F7-8B73-D6020593F7FA}"/>
                </a:ext>
              </a:extLst>
            </p:cNvPr>
            <p:cNvSpPr>
              <a:spLocks/>
            </p:cNvSpPr>
            <p:nvPr/>
          </p:nvSpPr>
          <p:spPr bwMode="white">
            <a:xfrm>
              <a:off x="0" y="-13"/>
              <a:ext cx="2884" cy="286"/>
            </a:xfrm>
            <a:custGeom>
              <a:avLst/>
              <a:gdLst>
                <a:gd name="T0" fmla="*/ 0 w 2884"/>
                <a:gd name="T1" fmla="*/ 0 h 286"/>
                <a:gd name="T2" fmla="*/ 0 w 2884"/>
                <a:gd name="T3" fmla="*/ 285 h 286"/>
                <a:gd name="T4" fmla="*/ 192 w 2884"/>
                <a:gd name="T5" fmla="*/ 285 h 286"/>
                <a:gd name="T6" fmla="*/ 384 w 2884"/>
                <a:gd name="T7" fmla="*/ 282 h 286"/>
                <a:gd name="T8" fmla="*/ 579 w 2884"/>
                <a:gd name="T9" fmla="*/ 276 h 286"/>
                <a:gd name="T10" fmla="*/ 789 w 2884"/>
                <a:gd name="T11" fmla="*/ 267 h 286"/>
                <a:gd name="T12" fmla="*/ 999 w 2884"/>
                <a:gd name="T13" fmla="*/ 258 h 286"/>
                <a:gd name="T14" fmla="*/ 1161 w 2884"/>
                <a:gd name="T15" fmla="*/ 246 h 286"/>
                <a:gd name="T16" fmla="*/ 1302 w 2884"/>
                <a:gd name="T17" fmla="*/ 234 h 286"/>
                <a:gd name="T18" fmla="*/ 1458 w 2884"/>
                <a:gd name="T19" fmla="*/ 222 h 286"/>
                <a:gd name="T20" fmla="*/ 1665 w 2884"/>
                <a:gd name="T21" fmla="*/ 201 h 286"/>
                <a:gd name="T22" fmla="*/ 1992 w 2884"/>
                <a:gd name="T23" fmla="*/ 159 h 286"/>
                <a:gd name="T24" fmla="*/ 2301 w 2884"/>
                <a:gd name="T25" fmla="*/ 117 h 286"/>
                <a:gd name="T26" fmla="*/ 2604 w 2884"/>
                <a:gd name="T27" fmla="*/ 60 h 286"/>
                <a:gd name="T28" fmla="*/ 2883 w 2884"/>
                <a:gd name="T29" fmla="*/ 0 h 286"/>
                <a:gd name="T30" fmla="*/ 0 w 2884"/>
                <a:gd name="T31" fmla="*/ 0 h 28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884" h="286">
                  <a:moveTo>
                    <a:pt x="0" y="0"/>
                  </a:moveTo>
                  <a:lnTo>
                    <a:pt x="0" y="285"/>
                  </a:lnTo>
                  <a:lnTo>
                    <a:pt x="192" y="285"/>
                  </a:lnTo>
                  <a:lnTo>
                    <a:pt x="384" y="282"/>
                  </a:lnTo>
                  <a:lnTo>
                    <a:pt x="579" y="276"/>
                  </a:lnTo>
                  <a:lnTo>
                    <a:pt x="789" y="267"/>
                  </a:lnTo>
                  <a:lnTo>
                    <a:pt x="999" y="258"/>
                  </a:lnTo>
                  <a:lnTo>
                    <a:pt x="1161" y="246"/>
                  </a:lnTo>
                  <a:lnTo>
                    <a:pt x="1302" y="234"/>
                  </a:lnTo>
                  <a:lnTo>
                    <a:pt x="1458" y="222"/>
                  </a:lnTo>
                  <a:lnTo>
                    <a:pt x="1665" y="201"/>
                  </a:lnTo>
                  <a:lnTo>
                    <a:pt x="1992" y="159"/>
                  </a:lnTo>
                  <a:lnTo>
                    <a:pt x="2301" y="117"/>
                  </a:lnTo>
                  <a:lnTo>
                    <a:pt x="2604" y="60"/>
                  </a:lnTo>
                  <a:lnTo>
                    <a:pt x="2883" y="0"/>
                  </a:lnTo>
                  <a:lnTo>
                    <a:pt x="0" y="0"/>
                  </a:lnTo>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grpSp>
      <p:sp>
        <p:nvSpPr>
          <p:cNvPr id="36876" name="Rectangle 12"/>
          <p:cNvSpPr>
            <a:spLocks noGrp="1" noChangeArrowheads="1"/>
          </p:cNvSpPr>
          <p:nvPr>
            <p:ph type="ctrTitle" sz="quarter"/>
          </p:nvPr>
        </p:nvSpPr>
        <p:spPr>
          <a:xfrm>
            <a:off x="685800" y="2057400"/>
            <a:ext cx="7772400" cy="1143000"/>
          </a:xfrm>
        </p:spPr>
        <p:txBody>
          <a:bodyPr/>
          <a:lstStyle>
            <a:lvl1pPr>
              <a:defRPr/>
            </a:lvl1pPr>
          </a:lstStyle>
          <a:p>
            <a:pPr lvl="0"/>
            <a:r>
              <a:rPr lang="ja-JP" altLang="en-US" noProof="0"/>
              <a:t>マスタ タイトルの書式設定</a:t>
            </a:r>
          </a:p>
        </p:txBody>
      </p:sp>
      <p:sp>
        <p:nvSpPr>
          <p:cNvPr id="36877" name="Rectangle 1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pPr lvl="0"/>
            <a:r>
              <a:rPr lang="ja-JP" altLang="en-US" noProof="0"/>
              <a:t>マスタ サブタイトルの書式設定</a:t>
            </a:r>
          </a:p>
        </p:txBody>
      </p:sp>
      <p:sp>
        <p:nvSpPr>
          <p:cNvPr id="14" name="Rectangle 14">
            <a:extLst>
              <a:ext uri="{FF2B5EF4-FFF2-40B4-BE49-F238E27FC236}">
                <a16:creationId xmlns:a16="http://schemas.microsoft.com/office/drawing/2014/main" id="{C47723BB-85FA-4CA9-84CE-6E623FDBCC72}"/>
              </a:ext>
            </a:extLst>
          </p:cNvPr>
          <p:cNvSpPr>
            <a:spLocks noGrp="1" noChangeArrowheads="1"/>
          </p:cNvSpPr>
          <p:nvPr>
            <p:ph type="dt" sz="quarter" idx="10"/>
          </p:nvPr>
        </p:nvSpPr>
        <p:spPr/>
        <p:txBody>
          <a:bodyPr/>
          <a:lstStyle>
            <a:lvl1pPr>
              <a:defRPr/>
            </a:lvl1pPr>
          </a:lstStyle>
          <a:p>
            <a:pPr>
              <a:defRPr/>
            </a:pPr>
            <a:endParaRPr lang="en-US" altLang="ja-JP"/>
          </a:p>
        </p:txBody>
      </p:sp>
      <p:sp>
        <p:nvSpPr>
          <p:cNvPr id="15" name="Rectangle 15">
            <a:extLst>
              <a:ext uri="{FF2B5EF4-FFF2-40B4-BE49-F238E27FC236}">
                <a16:creationId xmlns:a16="http://schemas.microsoft.com/office/drawing/2014/main" id="{6C96E9CB-88FC-42EA-8C33-01BBBEC21BC1}"/>
              </a:ext>
            </a:extLst>
          </p:cNvPr>
          <p:cNvSpPr>
            <a:spLocks noGrp="1" noChangeArrowheads="1"/>
          </p:cNvSpPr>
          <p:nvPr>
            <p:ph type="ftr" sz="quarter" idx="11"/>
          </p:nvPr>
        </p:nvSpPr>
        <p:spPr/>
        <p:txBody>
          <a:bodyPr/>
          <a:lstStyle>
            <a:lvl1pPr>
              <a:defRPr/>
            </a:lvl1pPr>
          </a:lstStyle>
          <a:p>
            <a:pPr>
              <a:defRPr/>
            </a:pPr>
            <a:endParaRPr lang="en-US" altLang="ja-JP"/>
          </a:p>
        </p:txBody>
      </p:sp>
      <p:sp>
        <p:nvSpPr>
          <p:cNvPr id="16" name="Rectangle 16">
            <a:extLst>
              <a:ext uri="{FF2B5EF4-FFF2-40B4-BE49-F238E27FC236}">
                <a16:creationId xmlns:a16="http://schemas.microsoft.com/office/drawing/2014/main" id="{86641F5B-A373-42EC-8AF7-11CEFABC60EC}"/>
              </a:ext>
            </a:extLst>
          </p:cNvPr>
          <p:cNvSpPr>
            <a:spLocks noGrp="1" noChangeArrowheads="1"/>
          </p:cNvSpPr>
          <p:nvPr>
            <p:ph type="sldNum" sz="quarter" idx="12"/>
          </p:nvPr>
        </p:nvSpPr>
        <p:spPr/>
        <p:txBody>
          <a:bodyPr/>
          <a:lstStyle>
            <a:lvl1pPr>
              <a:defRPr/>
            </a:lvl1pPr>
          </a:lstStyle>
          <a:p>
            <a:pPr>
              <a:defRPr/>
            </a:pPr>
            <a:fld id="{315F3C68-E29B-48AC-8E43-CB94C3C8A87E}" type="slidenum">
              <a:rPr lang="en-US" altLang="ja-JP"/>
              <a:pPr>
                <a:defRPr/>
              </a:pPr>
              <a:t>‹#›</a:t>
            </a:fld>
            <a:endParaRPr lang="en-US" altLang="ja-JP"/>
          </a:p>
        </p:txBody>
      </p:sp>
    </p:spTree>
    <p:extLst>
      <p:ext uri="{BB962C8B-B14F-4D97-AF65-F5344CB8AC3E}">
        <p14:creationId xmlns:p14="http://schemas.microsoft.com/office/powerpoint/2010/main" val="177701617"/>
      </p:ext>
    </p:extLst>
  </p:cSld>
  <p:clrMapOvr>
    <a:masterClrMapping/>
  </p:clrMapOvr>
  <p:transition spd="med">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4">
            <a:extLst>
              <a:ext uri="{FF2B5EF4-FFF2-40B4-BE49-F238E27FC236}">
                <a16:creationId xmlns:a16="http://schemas.microsoft.com/office/drawing/2014/main" id="{ED253161-987E-4B58-9EF9-124CE644DD8A}"/>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5">
            <a:extLst>
              <a:ext uri="{FF2B5EF4-FFF2-40B4-BE49-F238E27FC236}">
                <a16:creationId xmlns:a16="http://schemas.microsoft.com/office/drawing/2014/main" id="{3CB108E4-FCA3-40C7-AEDF-F46D60F206EE}"/>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6">
            <a:extLst>
              <a:ext uri="{FF2B5EF4-FFF2-40B4-BE49-F238E27FC236}">
                <a16:creationId xmlns:a16="http://schemas.microsoft.com/office/drawing/2014/main" id="{C8FD9D46-1711-40F1-8E9A-FD573653653F}"/>
              </a:ext>
            </a:extLst>
          </p:cNvPr>
          <p:cNvSpPr>
            <a:spLocks noGrp="1" noChangeArrowheads="1"/>
          </p:cNvSpPr>
          <p:nvPr>
            <p:ph type="sldNum" sz="quarter" idx="12"/>
          </p:nvPr>
        </p:nvSpPr>
        <p:spPr>
          <a:ln/>
        </p:spPr>
        <p:txBody>
          <a:bodyPr/>
          <a:lstStyle>
            <a:lvl1pPr>
              <a:defRPr/>
            </a:lvl1pPr>
          </a:lstStyle>
          <a:p>
            <a:pPr>
              <a:defRPr/>
            </a:pPr>
            <a:fld id="{92C4A063-C3C0-4F74-BC1C-533A04F8DDED}" type="slidenum">
              <a:rPr lang="en-US" altLang="ja-JP"/>
              <a:pPr>
                <a:defRPr/>
              </a:pPr>
              <a:t>‹#›</a:t>
            </a:fld>
            <a:endParaRPr lang="en-US" altLang="ja-JP"/>
          </a:p>
        </p:txBody>
      </p:sp>
    </p:spTree>
    <p:extLst>
      <p:ext uri="{BB962C8B-B14F-4D97-AF65-F5344CB8AC3E}">
        <p14:creationId xmlns:p14="http://schemas.microsoft.com/office/powerpoint/2010/main" val="928248112"/>
      </p:ext>
    </p:extLst>
  </p:cSld>
  <p:clrMapOvr>
    <a:masterClrMapping/>
  </p:clrMapOvr>
  <p:transition spd="med">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85800" y="609600"/>
            <a:ext cx="5676900" cy="54864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4">
            <a:extLst>
              <a:ext uri="{FF2B5EF4-FFF2-40B4-BE49-F238E27FC236}">
                <a16:creationId xmlns:a16="http://schemas.microsoft.com/office/drawing/2014/main" id="{4F272A22-9C5E-4F98-94DB-EFCEE6DF6024}"/>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5">
            <a:extLst>
              <a:ext uri="{FF2B5EF4-FFF2-40B4-BE49-F238E27FC236}">
                <a16:creationId xmlns:a16="http://schemas.microsoft.com/office/drawing/2014/main" id="{5A6F32DD-EA23-4BE8-BCA1-77B5E4045E8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6">
            <a:extLst>
              <a:ext uri="{FF2B5EF4-FFF2-40B4-BE49-F238E27FC236}">
                <a16:creationId xmlns:a16="http://schemas.microsoft.com/office/drawing/2014/main" id="{9E0811E3-40CF-4DE2-97A9-A8AA74332A26}"/>
              </a:ext>
            </a:extLst>
          </p:cNvPr>
          <p:cNvSpPr>
            <a:spLocks noGrp="1" noChangeArrowheads="1"/>
          </p:cNvSpPr>
          <p:nvPr>
            <p:ph type="sldNum" sz="quarter" idx="12"/>
          </p:nvPr>
        </p:nvSpPr>
        <p:spPr>
          <a:ln/>
        </p:spPr>
        <p:txBody>
          <a:bodyPr/>
          <a:lstStyle>
            <a:lvl1pPr>
              <a:defRPr/>
            </a:lvl1pPr>
          </a:lstStyle>
          <a:p>
            <a:pPr>
              <a:defRPr/>
            </a:pPr>
            <a:fld id="{DCD76AF0-397B-42BF-845D-DDBD25211A30}" type="slidenum">
              <a:rPr lang="en-US" altLang="ja-JP"/>
              <a:pPr>
                <a:defRPr/>
              </a:pPr>
              <a:t>‹#›</a:t>
            </a:fld>
            <a:endParaRPr lang="en-US" altLang="ja-JP"/>
          </a:p>
        </p:txBody>
      </p:sp>
    </p:spTree>
    <p:extLst>
      <p:ext uri="{BB962C8B-B14F-4D97-AF65-F5344CB8AC3E}">
        <p14:creationId xmlns:p14="http://schemas.microsoft.com/office/powerpoint/2010/main" val="60706467"/>
      </p:ext>
    </p:extLst>
  </p:cSld>
  <p:clrMapOvr>
    <a:masterClrMapping/>
  </p:clrMapOvr>
  <p:transition spd="med">
    <p:zo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685800" y="609600"/>
            <a:ext cx="7772400" cy="54864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14">
            <a:extLst>
              <a:ext uri="{FF2B5EF4-FFF2-40B4-BE49-F238E27FC236}">
                <a16:creationId xmlns:a16="http://schemas.microsoft.com/office/drawing/2014/main" id="{F648263F-675F-43A1-ACC7-0AE56E9A680C}"/>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15">
            <a:extLst>
              <a:ext uri="{FF2B5EF4-FFF2-40B4-BE49-F238E27FC236}">
                <a16:creationId xmlns:a16="http://schemas.microsoft.com/office/drawing/2014/main" id="{F9B209BA-FC0D-427B-800D-3FAE36F35BB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16">
            <a:extLst>
              <a:ext uri="{FF2B5EF4-FFF2-40B4-BE49-F238E27FC236}">
                <a16:creationId xmlns:a16="http://schemas.microsoft.com/office/drawing/2014/main" id="{CBE9A820-5E9B-4766-AF1F-EBCDCA37279B}"/>
              </a:ext>
            </a:extLst>
          </p:cNvPr>
          <p:cNvSpPr>
            <a:spLocks noGrp="1" noChangeArrowheads="1"/>
          </p:cNvSpPr>
          <p:nvPr>
            <p:ph type="sldNum" sz="quarter" idx="12"/>
          </p:nvPr>
        </p:nvSpPr>
        <p:spPr>
          <a:ln/>
        </p:spPr>
        <p:txBody>
          <a:bodyPr/>
          <a:lstStyle>
            <a:lvl1pPr>
              <a:defRPr/>
            </a:lvl1pPr>
          </a:lstStyle>
          <a:p>
            <a:pPr>
              <a:defRPr/>
            </a:pPr>
            <a:fld id="{0A09AC1F-F3D9-4D17-8354-9E55418AFC8C}" type="slidenum">
              <a:rPr lang="en-US" altLang="ja-JP"/>
              <a:pPr>
                <a:defRPr/>
              </a:pPr>
              <a:t>‹#›</a:t>
            </a:fld>
            <a:endParaRPr lang="en-US" altLang="ja-JP"/>
          </a:p>
        </p:txBody>
      </p:sp>
    </p:spTree>
    <p:extLst>
      <p:ext uri="{BB962C8B-B14F-4D97-AF65-F5344CB8AC3E}">
        <p14:creationId xmlns:p14="http://schemas.microsoft.com/office/powerpoint/2010/main" val="113453676"/>
      </p:ext>
    </p:extLst>
  </p:cSld>
  <p:clrMapOvr>
    <a:masterClrMapping/>
  </p:clrMapOvr>
  <p:transition spd="med">
    <p:zo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09600"/>
            <a:ext cx="7772400" cy="1143000"/>
          </a:xfrm>
        </p:spPr>
        <p:txBody>
          <a:bodyPr/>
          <a:lstStyle/>
          <a:p>
            <a:r>
              <a:rPr lang="ja-JP" altLang="en-US"/>
              <a:t>マスター タイトルの書式設定</a:t>
            </a:r>
          </a:p>
        </p:txBody>
      </p:sp>
      <p:sp>
        <p:nvSpPr>
          <p:cNvPr id="3" name="表プレースホルダー 2"/>
          <p:cNvSpPr>
            <a:spLocks noGrp="1"/>
          </p:cNvSpPr>
          <p:nvPr>
            <p:ph type="tbl" idx="1"/>
          </p:nvPr>
        </p:nvSpPr>
        <p:spPr>
          <a:xfrm>
            <a:off x="685800" y="1981200"/>
            <a:ext cx="7772400" cy="4114800"/>
          </a:xfrm>
        </p:spPr>
        <p:txBody>
          <a:bodyPr/>
          <a:lstStyle/>
          <a:p>
            <a:pPr lvl="0"/>
            <a:endParaRPr lang="ja-JP" altLang="en-US" noProof="0"/>
          </a:p>
        </p:txBody>
      </p:sp>
      <p:sp>
        <p:nvSpPr>
          <p:cNvPr id="4" name="Rectangle 14">
            <a:extLst>
              <a:ext uri="{FF2B5EF4-FFF2-40B4-BE49-F238E27FC236}">
                <a16:creationId xmlns:a16="http://schemas.microsoft.com/office/drawing/2014/main" id="{0F10A18A-4380-49CA-B404-C36E9744941A}"/>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5">
            <a:extLst>
              <a:ext uri="{FF2B5EF4-FFF2-40B4-BE49-F238E27FC236}">
                <a16:creationId xmlns:a16="http://schemas.microsoft.com/office/drawing/2014/main" id="{AC6A0CFA-1FEC-4145-9B77-858EB06130A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6">
            <a:extLst>
              <a:ext uri="{FF2B5EF4-FFF2-40B4-BE49-F238E27FC236}">
                <a16:creationId xmlns:a16="http://schemas.microsoft.com/office/drawing/2014/main" id="{17043AA2-8CFD-4C33-9F27-AF8E10C69A60}"/>
              </a:ext>
            </a:extLst>
          </p:cNvPr>
          <p:cNvSpPr>
            <a:spLocks noGrp="1" noChangeArrowheads="1"/>
          </p:cNvSpPr>
          <p:nvPr>
            <p:ph type="sldNum" sz="quarter" idx="12"/>
          </p:nvPr>
        </p:nvSpPr>
        <p:spPr>
          <a:ln/>
        </p:spPr>
        <p:txBody>
          <a:bodyPr/>
          <a:lstStyle>
            <a:lvl1pPr>
              <a:defRPr/>
            </a:lvl1pPr>
          </a:lstStyle>
          <a:p>
            <a:pPr>
              <a:defRPr/>
            </a:pPr>
            <a:fld id="{572FF497-EBD8-4119-B1BC-BF554D6AE5DB}" type="slidenum">
              <a:rPr lang="en-US" altLang="ja-JP"/>
              <a:pPr>
                <a:defRPr/>
              </a:pPr>
              <a:t>‹#›</a:t>
            </a:fld>
            <a:endParaRPr lang="en-US" altLang="ja-JP"/>
          </a:p>
        </p:txBody>
      </p:sp>
    </p:spTree>
    <p:extLst>
      <p:ext uri="{BB962C8B-B14F-4D97-AF65-F5344CB8AC3E}">
        <p14:creationId xmlns:p14="http://schemas.microsoft.com/office/powerpoint/2010/main" val="3921941623"/>
      </p:ext>
    </p:extLst>
  </p:cSld>
  <p:clrMapOvr>
    <a:masterClrMapping/>
  </p:clrMapOvr>
  <p:transition spd="med">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4">
            <a:extLst>
              <a:ext uri="{FF2B5EF4-FFF2-40B4-BE49-F238E27FC236}">
                <a16:creationId xmlns:a16="http://schemas.microsoft.com/office/drawing/2014/main" id="{4508A841-EE7B-40A6-B53B-F5E8739C0A7D}"/>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5">
            <a:extLst>
              <a:ext uri="{FF2B5EF4-FFF2-40B4-BE49-F238E27FC236}">
                <a16:creationId xmlns:a16="http://schemas.microsoft.com/office/drawing/2014/main" id="{2A018EDF-CCA5-4525-8B60-F2BA610FEF9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6">
            <a:extLst>
              <a:ext uri="{FF2B5EF4-FFF2-40B4-BE49-F238E27FC236}">
                <a16:creationId xmlns:a16="http://schemas.microsoft.com/office/drawing/2014/main" id="{97845CE8-610D-4952-AF13-0CB7ADED6148}"/>
              </a:ext>
            </a:extLst>
          </p:cNvPr>
          <p:cNvSpPr>
            <a:spLocks noGrp="1" noChangeArrowheads="1"/>
          </p:cNvSpPr>
          <p:nvPr>
            <p:ph type="sldNum" sz="quarter" idx="12"/>
          </p:nvPr>
        </p:nvSpPr>
        <p:spPr>
          <a:ln/>
        </p:spPr>
        <p:txBody>
          <a:bodyPr/>
          <a:lstStyle>
            <a:lvl1pPr>
              <a:defRPr/>
            </a:lvl1pPr>
          </a:lstStyle>
          <a:p>
            <a:pPr>
              <a:defRPr/>
            </a:pPr>
            <a:fld id="{BBFDA8BA-61DD-4FC0-BBB4-CE0DDF8048D9}" type="slidenum">
              <a:rPr lang="en-US" altLang="ja-JP"/>
              <a:pPr>
                <a:defRPr/>
              </a:pPr>
              <a:t>‹#›</a:t>
            </a:fld>
            <a:endParaRPr lang="en-US" altLang="ja-JP"/>
          </a:p>
        </p:txBody>
      </p:sp>
    </p:spTree>
    <p:extLst>
      <p:ext uri="{BB962C8B-B14F-4D97-AF65-F5344CB8AC3E}">
        <p14:creationId xmlns:p14="http://schemas.microsoft.com/office/powerpoint/2010/main" val="2874828050"/>
      </p:ext>
    </p:extLst>
  </p:cSld>
  <p:clrMapOvr>
    <a:masterClrMapping/>
  </p:clrMapOvr>
  <p:transition spd="med">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Rectangle 14">
            <a:extLst>
              <a:ext uri="{FF2B5EF4-FFF2-40B4-BE49-F238E27FC236}">
                <a16:creationId xmlns:a16="http://schemas.microsoft.com/office/drawing/2014/main" id="{FD929CD5-4F59-43D7-837F-9D299918D26C}"/>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5">
            <a:extLst>
              <a:ext uri="{FF2B5EF4-FFF2-40B4-BE49-F238E27FC236}">
                <a16:creationId xmlns:a16="http://schemas.microsoft.com/office/drawing/2014/main" id="{0FF871E2-016D-4DCC-B1EC-9DDEAF2895E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6">
            <a:extLst>
              <a:ext uri="{FF2B5EF4-FFF2-40B4-BE49-F238E27FC236}">
                <a16:creationId xmlns:a16="http://schemas.microsoft.com/office/drawing/2014/main" id="{0E5C29AA-3A9D-4F05-9E38-1CE261C0C6D8}"/>
              </a:ext>
            </a:extLst>
          </p:cNvPr>
          <p:cNvSpPr>
            <a:spLocks noGrp="1" noChangeArrowheads="1"/>
          </p:cNvSpPr>
          <p:nvPr>
            <p:ph type="sldNum" sz="quarter" idx="12"/>
          </p:nvPr>
        </p:nvSpPr>
        <p:spPr>
          <a:ln/>
        </p:spPr>
        <p:txBody>
          <a:bodyPr/>
          <a:lstStyle>
            <a:lvl1pPr>
              <a:defRPr/>
            </a:lvl1pPr>
          </a:lstStyle>
          <a:p>
            <a:pPr>
              <a:defRPr/>
            </a:pPr>
            <a:fld id="{A5DB3560-541B-4F88-A3BF-2025C94E9428}" type="slidenum">
              <a:rPr lang="en-US" altLang="ja-JP"/>
              <a:pPr>
                <a:defRPr/>
              </a:pPr>
              <a:t>‹#›</a:t>
            </a:fld>
            <a:endParaRPr lang="en-US" altLang="ja-JP"/>
          </a:p>
        </p:txBody>
      </p:sp>
    </p:spTree>
    <p:extLst>
      <p:ext uri="{BB962C8B-B14F-4D97-AF65-F5344CB8AC3E}">
        <p14:creationId xmlns:p14="http://schemas.microsoft.com/office/powerpoint/2010/main" val="962869389"/>
      </p:ext>
    </p:extLst>
  </p:cSld>
  <p:clrMapOvr>
    <a:masterClrMapping/>
  </p:clrMapOvr>
  <p:transition spd="med">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14">
            <a:extLst>
              <a:ext uri="{FF2B5EF4-FFF2-40B4-BE49-F238E27FC236}">
                <a16:creationId xmlns:a16="http://schemas.microsoft.com/office/drawing/2014/main" id="{5CBB7EE7-C880-4709-A0D5-A8DF6F186C24}"/>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5">
            <a:extLst>
              <a:ext uri="{FF2B5EF4-FFF2-40B4-BE49-F238E27FC236}">
                <a16:creationId xmlns:a16="http://schemas.microsoft.com/office/drawing/2014/main" id="{D5F36E12-B70C-43A9-80C6-D6FB8066B1AB}"/>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6">
            <a:extLst>
              <a:ext uri="{FF2B5EF4-FFF2-40B4-BE49-F238E27FC236}">
                <a16:creationId xmlns:a16="http://schemas.microsoft.com/office/drawing/2014/main" id="{D220BE1C-3D8E-4217-A526-2C5646578A9B}"/>
              </a:ext>
            </a:extLst>
          </p:cNvPr>
          <p:cNvSpPr>
            <a:spLocks noGrp="1" noChangeArrowheads="1"/>
          </p:cNvSpPr>
          <p:nvPr>
            <p:ph type="sldNum" sz="quarter" idx="12"/>
          </p:nvPr>
        </p:nvSpPr>
        <p:spPr>
          <a:ln/>
        </p:spPr>
        <p:txBody>
          <a:bodyPr/>
          <a:lstStyle>
            <a:lvl1pPr>
              <a:defRPr/>
            </a:lvl1pPr>
          </a:lstStyle>
          <a:p>
            <a:pPr>
              <a:defRPr/>
            </a:pPr>
            <a:fld id="{954BE634-2FFF-4C37-9DF0-0F63804F578F}" type="slidenum">
              <a:rPr lang="en-US" altLang="ja-JP"/>
              <a:pPr>
                <a:defRPr/>
              </a:pPr>
              <a:t>‹#›</a:t>
            </a:fld>
            <a:endParaRPr lang="en-US" altLang="ja-JP"/>
          </a:p>
        </p:txBody>
      </p:sp>
    </p:spTree>
    <p:extLst>
      <p:ext uri="{BB962C8B-B14F-4D97-AF65-F5344CB8AC3E}">
        <p14:creationId xmlns:p14="http://schemas.microsoft.com/office/powerpoint/2010/main" val="94527447"/>
      </p:ext>
    </p:extLst>
  </p:cSld>
  <p:clrMapOvr>
    <a:masterClrMapping/>
  </p:clrMapOvr>
  <p:transition spd="med">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14">
            <a:extLst>
              <a:ext uri="{FF2B5EF4-FFF2-40B4-BE49-F238E27FC236}">
                <a16:creationId xmlns:a16="http://schemas.microsoft.com/office/drawing/2014/main" id="{8F8EBC18-CD02-4A28-A655-6A485237A646}"/>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15">
            <a:extLst>
              <a:ext uri="{FF2B5EF4-FFF2-40B4-BE49-F238E27FC236}">
                <a16:creationId xmlns:a16="http://schemas.microsoft.com/office/drawing/2014/main" id="{97ADC329-2DCF-4F75-A75D-D0046D722CA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16">
            <a:extLst>
              <a:ext uri="{FF2B5EF4-FFF2-40B4-BE49-F238E27FC236}">
                <a16:creationId xmlns:a16="http://schemas.microsoft.com/office/drawing/2014/main" id="{64DC9809-5597-4BDD-BB07-6D65D99221FD}"/>
              </a:ext>
            </a:extLst>
          </p:cNvPr>
          <p:cNvSpPr>
            <a:spLocks noGrp="1" noChangeArrowheads="1"/>
          </p:cNvSpPr>
          <p:nvPr>
            <p:ph type="sldNum" sz="quarter" idx="12"/>
          </p:nvPr>
        </p:nvSpPr>
        <p:spPr>
          <a:ln/>
        </p:spPr>
        <p:txBody>
          <a:bodyPr/>
          <a:lstStyle>
            <a:lvl1pPr>
              <a:defRPr/>
            </a:lvl1pPr>
          </a:lstStyle>
          <a:p>
            <a:pPr>
              <a:defRPr/>
            </a:pPr>
            <a:fld id="{01818762-6DDE-4DEA-B64F-DAF084F93AED}" type="slidenum">
              <a:rPr lang="en-US" altLang="ja-JP"/>
              <a:pPr>
                <a:defRPr/>
              </a:pPr>
              <a:t>‹#›</a:t>
            </a:fld>
            <a:endParaRPr lang="en-US" altLang="ja-JP"/>
          </a:p>
        </p:txBody>
      </p:sp>
    </p:spTree>
    <p:extLst>
      <p:ext uri="{BB962C8B-B14F-4D97-AF65-F5344CB8AC3E}">
        <p14:creationId xmlns:p14="http://schemas.microsoft.com/office/powerpoint/2010/main" val="2157232066"/>
      </p:ext>
    </p:extLst>
  </p:cSld>
  <p:clrMapOvr>
    <a:masterClrMapping/>
  </p:clrMapOvr>
  <p:transition spd="med">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14">
            <a:extLst>
              <a:ext uri="{FF2B5EF4-FFF2-40B4-BE49-F238E27FC236}">
                <a16:creationId xmlns:a16="http://schemas.microsoft.com/office/drawing/2014/main" id="{31AD9C46-0A1C-442F-807E-BC3D9FD2626F}"/>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15">
            <a:extLst>
              <a:ext uri="{FF2B5EF4-FFF2-40B4-BE49-F238E27FC236}">
                <a16:creationId xmlns:a16="http://schemas.microsoft.com/office/drawing/2014/main" id="{765110EB-84E0-4B83-B8FE-51643F71946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16">
            <a:extLst>
              <a:ext uri="{FF2B5EF4-FFF2-40B4-BE49-F238E27FC236}">
                <a16:creationId xmlns:a16="http://schemas.microsoft.com/office/drawing/2014/main" id="{FF522F3E-349E-4B67-B357-AED4D9B6393E}"/>
              </a:ext>
            </a:extLst>
          </p:cNvPr>
          <p:cNvSpPr>
            <a:spLocks noGrp="1" noChangeArrowheads="1"/>
          </p:cNvSpPr>
          <p:nvPr>
            <p:ph type="sldNum" sz="quarter" idx="12"/>
          </p:nvPr>
        </p:nvSpPr>
        <p:spPr>
          <a:ln/>
        </p:spPr>
        <p:txBody>
          <a:bodyPr/>
          <a:lstStyle>
            <a:lvl1pPr>
              <a:defRPr/>
            </a:lvl1pPr>
          </a:lstStyle>
          <a:p>
            <a:pPr>
              <a:defRPr/>
            </a:pPr>
            <a:fld id="{E453786E-C0A8-417E-9C0D-453AAB794161}" type="slidenum">
              <a:rPr lang="en-US" altLang="ja-JP"/>
              <a:pPr>
                <a:defRPr/>
              </a:pPr>
              <a:t>‹#›</a:t>
            </a:fld>
            <a:endParaRPr lang="en-US" altLang="ja-JP"/>
          </a:p>
        </p:txBody>
      </p:sp>
    </p:spTree>
    <p:extLst>
      <p:ext uri="{BB962C8B-B14F-4D97-AF65-F5344CB8AC3E}">
        <p14:creationId xmlns:p14="http://schemas.microsoft.com/office/powerpoint/2010/main" val="1569007520"/>
      </p:ext>
    </p:extLst>
  </p:cSld>
  <p:clrMapOvr>
    <a:masterClrMapping/>
  </p:clrMapOvr>
  <p:transition spd="med">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4">
            <a:extLst>
              <a:ext uri="{FF2B5EF4-FFF2-40B4-BE49-F238E27FC236}">
                <a16:creationId xmlns:a16="http://schemas.microsoft.com/office/drawing/2014/main" id="{31E26F38-104B-4D5C-A2D9-458205378085}"/>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15">
            <a:extLst>
              <a:ext uri="{FF2B5EF4-FFF2-40B4-BE49-F238E27FC236}">
                <a16:creationId xmlns:a16="http://schemas.microsoft.com/office/drawing/2014/main" id="{6A5DDF2D-8842-4EA6-B68D-55E9363AC85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16">
            <a:extLst>
              <a:ext uri="{FF2B5EF4-FFF2-40B4-BE49-F238E27FC236}">
                <a16:creationId xmlns:a16="http://schemas.microsoft.com/office/drawing/2014/main" id="{B578F9C3-9C98-495A-BF1C-377423823AD1}"/>
              </a:ext>
            </a:extLst>
          </p:cNvPr>
          <p:cNvSpPr>
            <a:spLocks noGrp="1" noChangeArrowheads="1"/>
          </p:cNvSpPr>
          <p:nvPr>
            <p:ph type="sldNum" sz="quarter" idx="12"/>
          </p:nvPr>
        </p:nvSpPr>
        <p:spPr>
          <a:ln/>
        </p:spPr>
        <p:txBody>
          <a:bodyPr/>
          <a:lstStyle>
            <a:lvl1pPr>
              <a:defRPr/>
            </a:lvl1pPr>
          </a:lstStyle>
          <a:p>
            <a:pPr>
              <a:defRPr/>
            </a:pPr>
            <a:fld id="{85E0AF6D-3AEF-44FA-AEE7-ED822E6F07C4}" type="slidenum">
              <a:rPr lang="en-US" altLang="ja-JP"/>
              <a:pPr>
                <a:defRPr/>
              </a:pPr>
              <a:t>‹#›</a:t>
            </a:fld>
            <a:endParaRPr lang="en-US" altLang="ja-JP"/>
          </a:p>
        </p:txBody>
      </p:sp>
    </p:spTree>
    <p:extLst>
      <p:ext uri="{BB962C8B-B14F-4D97-AF65-F5344CB8AC3E}">
        <p14:creationId xmlns:p14="http://schemas.microsoft.com/office/powerpoint/2010/main" val="887258732"/>
      </p:ext>
    </p:extLst>
  </p:cSld>
  <p:clrMapOvr>
    <a:masterClrMapping/>
  </p:clrMapOvr>
  <p:transition spd="med">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14">
            <a:extLst>
              <a:ext uri="{FF2B5EF4-FFF2-40B4-BE49-F238E27FC236}">
                <a16:creationId xmlns:a16="http://schemas.microsoft.com/office/drawing/2014/main" id="{568A2D36-EF79-4639-B330-8553516BBBFD}"/>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5">
            <a:extLst>
              <a:ext uri="{FF2B5EF4-FFF2-40B4-BE49-F238E27FC236}">
                <a16:creationId xmlns:a16="http://schemas.microsoft.com/office/drawing/2014/main" id="{6626D7CF-4D06-4014-90AD-EFF515024B8B}"/>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6">
            <a:extLst>
              <a:ext uri="{FF2B5EF4-FFF2-40B4-BE49-F238E27FC236}">
                <a16:creationId xmlns:a16="http://schemas.microsoft.com/office/drawing/2014/main" id="{C24EB7D8-B6BB-439F-AD00-A2415D19FD44}"/>
              </a:ext>
            </a:extLst>
          </p:cNvPr>
          <p:cNvSpPr>
            <a:spLocks noGrp="1" noChangeArrowheads="1"/>
          </p:cNvSpPr>
          <p:nvPr>
            <p:ph type="sldNum" sz="quarter" idx="12"/>
          </p:nvPr>
        </p:nvSpPr>
        <p:spPr>
          <a:ln/>
        </p:spPr>
        <p:txBody>
          <a:bodyPr/>
          <a:lstStyle>
            <a:lvl1pPr>
              <a:defRPr/>
            </a:lvl1pPr>
          </a:lstStyle>
          <a:p>
            <a:pPr>
              <a:defRPr/>
            </a:pPr>
            <a:fld id="{2E913908-CA67-4768-A20F-580F3C8B4EB7}" type="slidenum">
              <a:rPr lang="en-US" altLang="ja-JP"/>
              <a:pPr>
                <a:defRPr/>
              </a:pPr>
              <a:t>‹#›</a:t>
            </a:fld>
            <a:endParaRPr lang="en-US" altLang="ja-JP"/>
          </a:p>
        </p:txBody>
      </p:sp>
    </p:spTree>
    <p:extLst>
      <p:ext uri="{BB962C8B-B14F-4D97-AF65-F5344CB8AC3E}">
        <p14:creationId xmlns:p14="http://schemas.microsoft.com/office/powerpoint/2010/main" val="345157642"/>
      </p:ext>
    </p:extLst>
  </p:cSld>
  <p:clrMapOvr>
    <a:masterClrMapping/>
  </p:clrMapOvr>
  <p:transition spd="med">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14">
            <a:extLst>
              <a:ext uri="{FF2B5EF4-FFF2-40B4-BE49-F238E27FC236}">
                <a16:creationId xmlns:a16="http://schemas.microsoft.com/office/drawing/2014/main" id="{6818232B-A20D-4E0C-A832-41AAA8386913}"/>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5">
            <a:extLst>
              <a:ext uri="{FF2B5EF4-FFF2-40B4-BE49-F238E27FC236}">
                <a16:creationId xmlns:a16="http://schemas.microsoft.com/office/drawing/2014/main" id="{B5F3D27C-93DB-47DF-8B57-629C1127CAAB}"/>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6">
            <a:extLst>
              <a:ext uri="{FF2B5EF4-FFF2-40B4-BE49-F238E27FC236}">
                <a16:creationId xmlns:a16="http://schemas.microsoft.com/office/drawing/2014/main" id="{F403402B-98EB-4F10-AE70-6617BABDE93F}"/>
              </a:ext>
            </a:extLst>
          </p:cNvPr>
          <p:cNvSpPr>
            <a:spLocks noGrp="1" noChangeArrowheads="1"/>
          </p:cNvSpPr>
          <p:nvPr>
            <p:ph type="sldNum" sz="quarter" idx="12"/>
          </p:nvPr>
        </p:nvSpPr>
        <p:spPr>
          <a:ln/>
        </p:spPr>
        <p:txBody>
          <a:bodyPr/>
          <a:lstStyle>
            <a:lvl1pPr>
              <a:defRPr/>
            </a:lvl1pPr>
          </a:lstStyle>
          <a:p>
            <a:pPr>
              <a:defRPr/>
            </a:pPr>
            <a:fld id="{53E7C535-1CC4-4168-9817-E16DAE41FE55}" type="slidenum">
              <a:rPr lang="en-US" altLang="ja-JP"/>
              <a:pPr>
                <a:defRPr/>
              </a:pPr>
              <a:t>‹#›</a:t>
            </a:fld>
            <a:endParaRPr lang="en-US" altLang="ja-JP"/>
          </a:p>
        </p:txBody>
      </p:sp>
    </p:spTree>
    <p:extLst>
      <p:ext uri="{BB962C8B-B14F-4D97-AF65-F5344CB8AC3E}">
        <p14:creationId xmlns:p14="http://schemas.microsoft.com/office/powerpoint/2010/main" val="459589356"/>
      </p:ext>
    </p:extLst>
  </p:cSld>
  <p:clrMapOvr>
    <a:masterClrMapping/>
  </p:clrMapOvr>
  <p:transition spd="med">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gradFill rotWithShape="0">
          <a:gsLst>
            <a:gs pos="0">
              <a:schemeClr val="bg2"/>
            </a:gs>
            <a:gs pos="100000">
              <a:schemeClr val="bg1"/>
            </a:gs>
          </a:gsLst>
          <a:lin ang="0" scaled="1"/>
        </a:gra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89D93D55-7485-47FF-9FBF-F4DEFFA20884}"/>
              </a:ext>
            </a:extLst>
          </p:cNvPr>
          <p:cNvGrpSpPr>
            <a:grpSpLocks/>
          </p:cNvGrpSpPr>
          <p:nvPr/>
        </p:nvGrpSpPr>
        <p:grpSpPr bwMode="auto">
          <a:xfrm>
            <a:off x="-9525" y="-20638"/>
            <a:ext cx="9153525" cy="6878638"/>
            <a:chOff x="-6" y="-13"/>
            <a:chExt cx="5766" cy="4333"/>
          </a:xfrm>
        </p:grpSpPr>
        <p:sp>
          <p:nvSpPr>
            <p:cNvPr id="35843" name="Rectangle 3">
              <a:extLst>
                <a:ext uri="{FF2B5EF4-FFF2-40B4-BE49-F238E27FC236}">
                  <a16:creationId xmlns:a16="http://schemas.microsoft.com/office/drawing/2014/main" id="{26F517E3-C7BA-481B-829F-BE36C318FEB7}"/>
                </a:ext>
              </a:extLst>
            </p:cNvPr>
            <p:cNvSpPr>
              <a:spLocks noChangeArrowheads="1"/>
            </p:cNvSpPr>
            <p:nvPr/>
          </p:nvSpPr>
          <p:spPr bwMode="invGray">
            <a:xfrm>
              <a:off x="5549" y="0"/>
              <a:ext cx="211" cy="4320"/>
            </a:xfrm>
            <a:prstGeom prst="rect">
              <a:avLst/>
            </a:prstGeom>
            <a:gradFill rotWithShape="0">
              <a:gsLst>
                <a:gs pos="0">
                  <a:schemeClr val="accent2"/>
                </a:gs>
                <a:gs pos="50000">
                  <a:schemeClr val="hlink"/>
                </a:gs>
                <a:gs pos="100000">
                  <a:schemeClr val="accent2"/>
                </a:gs>
              </a:gsLst>
              <a:lin ang="0" scaled="1"/>
            </a:gradFill>
            <a:ln>
              <a:noFill/>
            </a:ln>
          </p:spPr>
          <p:txBody>
            <a:bodyPr wrap="none" anchor="ctr"/>
            <a:lstStyle/>
            <a:p>
              <a:pPr eaLnBrk="1" hangingPunct="1">
                <a:lnSpc>
                  <a:spcPct val="90000"/>
                </a:lnSpc>
                <a:spcBef>
                  <a:spcPct val="20000"/>
                </a:spcBef>
                <a:buFont typeface="Wingdings" panose="05000000000000000000" pitchFamily="2" charset="2"/>
                <a:buChar char="u"/>
                <a:defRPr/>
              </a:pPr>
              <a:endParaRPr lang="ja-JP" altLang="en-US"/>
            </a:p>
          </p:txBody>
        </p:sp>
        <p:sp>
          <p:nvSpPr>
            <p:cNvPr id="1033" name="Freeform 4">
              <a:extLst>
                <a:ext uri="{FF2B5EF4-FFF2-40B4-BE49-F238E27FC236}">
                  <a16:creationId xmlns:a16="http://schemas.microsoft.com/office/drawing/2014/main" id="{9BDA0D71-0C20-494E-99B5-D558E5AB157B}"/>
                </a:ext>
              </a:extLst>
            </p:cNvPr>
            <p:cNvSpPr>
              <a:spLocks/>
            </p:cNvSpPr>
            <p:nvPr/>
          </p:nvSpPr>
          <p:spPr bwMode="white">
            <a:xfrm>
              <a:off x="-6" y="2828"/>
              <a:ext cx="3625" cy="1492"/>
            </a:xfrm>
            <a:custGeom>
              <a:avLst/>
              <a:gdLst>
                <a:gd name="T0" fmla="*/ 0 w 3625"/>
                <a:gd name="T1" fmla="*/ 1491 h 1492"/>
                <a:gd name="T2" fmla="*/ 0 w 3625"/>
                <a:gd name="T3" fmla="*/ 0 h 1492"/>
                <a:gd name="T4" fmla="*/ 171 w 3625"/>
                <a:gd name="T5" fmla="*/ 3 h 1492"/>
                <a:gd name="T6" fmla="*/ 355 w 3625"/>
                <a:gd name="T7" fmla="*/ 9 h 1492"/>
                <a:gd name="T8" fmla="*/ 499 w 3625"/>
                <a:gd name="T9" fmla="*/ 21 h 1492"/>
                <a:gd name="T10" fmla="*/ 650 w 3625"/>
                <a:gd name="T11" fmla="*/ 36 h 1492"/>
                <a:gd name="T12" fmla="*/ 809 w 3625"/>
                <a:gd name="T13" fmla="*/ 54 h 1492"/>
                <a:gd name="T14" fmla="*/ 957 w 3625"/>
                <a:gd name="T15" fmla="*/ 78 h 1492"/>
                <a:gd name="T16" fmla="*/ 1119 w 3625"/>
                <a:gd name="T17" fmla="*/ 105 h 1492"/>
                <a:gd name="T18" fmla="*/ 1261 w 3625"/>
                <a:gd name="T19" fmla="*/ 133 h 1492"/>
                <a:gd name="T20" fmla="*/ 1441 w 3625"/>
                <a:gd name="T21" fmla="*/ 175 h 1492"/>
                <a:gd name="T22" fmla="*/ 1598 w 3625"/>
                <a:gd name="T23" fmla="*/ 217 h 1492"/>
                <a:gd name="T24" fmla="*/ 1763 w 3625"/>
                <a:gd name="T25" fmla="*/ 269 h 1492"/>
                <a:gd name="T26" fmla="*/ 1887 w 3625"/>
                <a:gd name="T27" fmla="*/ 308 h 1492"/>
                <a:gd name="T28" fmla="*/ 2085 w 3625"/>
                <a:gd name="T29" fmla="*/ 384 h 1492"/>
                <a:gd name="T30" fmla="*/ 2230 w 3625"/>
                <a:gd name="T31" fmla="*/ 444 h 1492"/>
                <a:gd name="T32" fmla="*/ 2456 w 3625"/>
                <a:gd name="T33" fmla="*/ 547 h 1492"/>
                <a:gd name="T34" fmla="*/ 2666 w 3625"/>
                <a:gd name="T35" fmla="*/ 662 h 1492"/>
                <a:gd name="T36" fmla="*/ 2859 w 3625"/>
                <a:gd name="T37" fmla="*/ 786 h 1492"/>
                <a:gd name="T38" fmla="*/ 3046 w 3625"/>
                <a:gd name="T39" fmla="*/ 920 h 1492"/>
                <a:gd name="T40" fmla="*/ 3193 w 3625"/>
                <a:gd name="T41" fmla="*/ 1038 h 1492"/>
                <a:gd name="T42" fmla="*/ 3332 w 3625"/>
                <a:gd name="T43" fmla="*/ 1168 h 1492"/>
                <a:gd name="T44" fmla="*/ 3440 w 3625"/>
                <a:gd name="T45" fmla="*/ 1280 h 1492"/>
                <a:gd name="T46" fmla="*/ 3524 w 3625"/>
                <a:gd name="T47" fmla="*/ 1380 h 1492"/>
                <a:gd name="T48" fmla="*/ 3624 w 3625"/>
                <a:gd name="T49" fmla="*/ 1491 h 1492"/>
                <a:gd name="T50" fmla="*/ 3608 w 3625"/>
                <a:gd name="T51" fmla="*/ 1491 h 1492"/>
                <a:gd name="T52" fmla="*/ 0 w 3625"/>
                <a:gd name="T53" fmla="*/ 1491 h 149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3625" h="1492">
                  <a:moveTo>
                    <a:pt x="0" y="1491"/>
                  </a:moveTo>
                  <a:lnTo>
                    <a:pt x="0" y="0"/>
                  </a:lnTo>
                  <a:lnTo>
                    <a:pt x="171" y="3"/>
                  </a:lnTo>
                  <a:lnTo>
                    <a:pt x="355" y="9"/>
                  </a:lnTo>
                  <a:lnTo>
                    <a:pt x="499" y="21"/>
                  </a:lnTo>
                  <a:lnTo>
                    <a:pt x="650" y="36"/>
                  </a:lnTo>
                  <a:lnTo>
                    <a:pt x="809" y="54"/>
                  </a:lnTo>
                  <a:lnTo>
                    <a:pt x="957" y="78"/>
                  </a:lnTo>
                  <a:lnTo>
                    <a:pt x="1119" y="105"/>
                  </a:lnTo>
                  <a:lnTo>
                    <a:pt x="1261" y="133"/>
                  </a:lnTo>
                  <a:lnTo>
                    <a:pt x="1441" y="175"/>
                  </a:lnTo>
                  <a:lnTo>
                    <a:pt x="1598" y="217"/>
                  </a:lnTo>
                  <a:lnTo>
                    <a:pt x="1763" y="269"/>
                  </a:lnTo>
                  <a:lnTo>
                    <a:pt x="1887" y="308"/>
                  </a:lnTo>
                  <a:lnTo>
                    <a:pt x="2085" y="384"/>
                  </a:lnTo>
                  <a:lnTo>
                    <a:pt x="2230" y="444"/>
                  </a:lnTo>
                  <a:lnTo>
                    <a:pt x="2456" y="547"/>
                  </a:lnTo>
                  <a:lnTo>
                    <a:pt x="2666" y="662"/>
                  </a:lnTo>
                  <a:lnTo>
                    <a:pt x="2859" y="786"/>
                  </a:lnTo>
                  <a:lnTo>
                    <a:pt x="3046" y="920"/>
                  </a:lnTo>
                  <a:lnTo>
                    <a:pt x="3193" y="1038"/>
                  </a:lnTo>
                  <a:lnTo>
                    <a:pt x="3332" y="1168"/>
                  </a:lnTo>
                  <a:lnTo>
                    <a:pt x="3440" y="1280"/>
                  </a:lnTo>
                  <a:lnTo>
                    <a:pt x="3524" y="1380"/>
                  </a:lnTo>
                  <a:lnTo>
                    <a:pt x="3624" y="1491"/>
                  </a:lnTo>
                  <a:lnTo>
                    <a:pt x="3608" y="1491"/>
                  </a:lnTo>
                  <a:lnTo>
                    <a:pt x="0" y="1491"/>
                  </a:lnTo>
                </a:path>
              </a:pathLst>
            </a:cu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cap="flat" cmpd="sng">
                  <a:solidFill>
                    <a:schemeClr val="tx1"/>
                  </a:solidFill>
                  <a:prstDash val="solid"/>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en-US"/>
            </a:p>
          </p:txBody>
        </p:sp>
        <p:sp>
          <p:nvSpPr>
            <p:cNvPr id="1034" name="Freeform 5">
              <a:extLst>
                <a:ext uri="{FF2B5EF4-FFF2-40B4-BE49-F238E27FC236}">
                  <a16:creationId xmlns:a16="http://schemas.microsoft.com/office/drawing/2014/main" id="{CFFB4F40-7E5A-41E0-9712-D6E7CB9E1FBB}"/>
                </a:ext>
              </a:extLst>
            </p:cNvPr>
            <p:cNvSpPr>
              <a:spLocks/>
            </p:cNvSpPr>
            <p:nvPr/>
          </p:nvSpPr>
          <p:spPr bwMode="white">
            <a:xfrm>
              <a:off x="0" y="2405"/>
              <a:ext cx="5143" cy="1902"/>
            </a:xfrm>
            <a:custGeom>
              <a:avLst/>
              <a:gdLst>
                <a:gd name="T0" fmla="*/ 2718 w 5143"/>
                <a:gd name="T1" fmla="*/ 405 h 1902"/>
                <a:gd name="T2" fmla="*/ 2466 w 5143"/>
                <a:gd name="T3" fmla="*/ 333 h 1902"/>
                <a:gd name="T4" fmla="*/ 2202 w 5143"/>
                <a:gd name="T5" fmla="*/ 261 h 1902"/>
                <a:gd name="T6" fmla="*/ 1929 w 5143"/>
                <a:gd name="T7" fmla="*/ 198 h 1902"/>
                <a:gd name="T8" fmla="*/ 1695 w 5143"/>
                <a:gd name="T9" fmla="*/ 153 h 1902"/>
                <a:gd name="T10" fmla="*/ 1434 w 5143"/>
                <a:gd name="T11" fmla="*/ 111 h 1902"/>
                <a:gd name="T12" fmla="*/ 1188 w 5143"/>
                <a:gd name="T13" fmla="*/ 75 h 1902"/>
                <a:gd name="T14" fmla="*/ 957 w 5143"/>
                <a:gd name="T15" fmla="*/ 48 h 1902"/>
                <a:gd name="T16" fmla="*/ 747 w 5143"/>
                <a:gd name="T17" fmla="*/ 30 h 1902"/>
                <a:gd name="T18" fmla="*/ 501 w 5143"/>
                <a:gd name="T19" fmla="*/ 15 h 1902"/>
                <a:gd name="T20" fmla="*/ 246 w 5143"/>
                <a:gd name="T21" fmla="*/ 3 h 1902"/>
                <a:gd name="T22" fmla="*/ 0 w 5143"/>
                <a:gd name="T23" fmla="*/ 0 h 1902"/>
                <a:gd name="T24" fmla="*/ 0 w 5143"/>
                <a:gd name="T25" fmla="*/ 275 h 1902"/>
                <a:gd name="T26" fmla="*/ 0 w 5143"/>
                <a:gd name="T27" fmla="*/ 345 h 1902"/>
                <a:gd name="T28" fmla="*/ 0 w 5143"/>
                <a:gd name="T29" fmla="*/ 275 h 1902"/>
                <a:gd name="T30" fmla="*/ 0 w 5143"/>
                <a:gd name="T31" fmla="*/ 342 h 1902"/>
                <a:gd name="T32" fmla="*/ 339 w 5143"/>
                <a:gd name="T33" fmla="*/ 351 h 1902"/>
                <a:gd name="T34" fmla="*/ 606 w 5143"/>
                <a:gd name="T35" fmla="*/ 372 h 1902"/>
                <a:gd name="T36" fmla="*/ 852 w 5143"/>
                <a:gd name="T37" fmla="*/ 399 h 1902"/>
                <a:gd name="T38" fmla="*/ 1068 w 5143"/>
                <a:gd name="T39" fmla="*/ 435 h 1902"/>
                <a:gd name="T40" fmla="*/ 1275 w 5143"/>
                <a:gd name="T41" fmla="*/ 474 h 1902"/>
                <a:gd name="T42" fmla="*/ 1545 w 5143"/>
                <a:gd name="T43" fmla="*/ 540 h 1902"/>
                <a:gd name="T44" fmla="*/ 1761 w 5143"/>
                <a:gd name="T45" fmla="*/ 603 h 1902"/>
                <a:gd name="T46" fmla="*/ 1971 w 5143"/>
                <a:gd name="T47" fmla="*/ 678 h 1902"/>
                <a:gd name="T48" fmla="*/ 2166 w 5143"/>
                <a:gd name="T49" fmla="*/ 747 h 1902"/>
                <a:gd name="T50" fmla="*/ 2397 w 5143"/>
                <a:gd name="T51" fmla="*/ 852 h 1902"/>
                <a:gd name="T52" fmla="*/ 2613 w 5143"/>
                <a:gd name="T53" fmla="*/ 960 h 1902"/>
                <a:gd name="T54" fmla="*/ 2832 w 5143"/>
                <a:gd name="T55" fmla="*/ 1095 h 1902"/>
                <a:gd name="T56" fmla="*/ 3012 w 5143"/>
                <a:gd name="T57" fmla="*/ 1212 h 1902"/>
                <a:gd name="T58" fmla="*/ 3186 w 5143"/>
                <a:gd name="T59" fmla="*/ 1347 h 1902"/>
                <a:gd name="T60" fmla="*/ 3351 w 5143"/>
                <a:gd name="T61" fmla="*/ 1497 h 1902"/>
                <a:gd name="T62" fmla="*/ 3480 w 5143"/>
                <a:gd name="T63" fmla="*/ 1629 h 1902"/>
                <a:gd name="T64" fmla="*/ 3612 w 5143"/>
                <a:gd name="T65" fmla="*/ 1785 h 1902"/>
                <a:gd name="T66" fmla="*/ 3699 w 5143"/>
                <a:gd name="T67" fmla="*/ 1901 h 1902"/>
                <a:gd name="T68" fmla="*/ 5142 w 5143"/>
                <a:gd name="T69" fmla="*/ 1901 h 1902"/>
                <a:gd name="T70" fmla="*/ 5076 w 5143"/>
                <a:gd name="T71" fmla="*/ 1827 h 1902"/>
                <a:gd name="T72" fmla="*/ 4968 w 5143"/>
                <a:gd name="T73" fmla="*/ 1707 h 1902"/>
                <a:gd name="T74" fmla="*/ 4797 w 5143"/>
                <a:gd name="T75" fmla="*/ 1539 h 1902"/>
                <a:gd name="T76" fmla="*/ 4617 w 5143"/>
                <a:gd name="T77" fmla="*/ 1383 h 1902"/>
                <a:gd name="T78" fmla="*/ 4410 w 5143"/>
                <a:gd name="T79" fmla="*/ 1221 h 1902"/>
                <a:gd name="T80" fmla="*/ 4185 w 5143"/>
                <a:gd name="T81" fmla="*/ 1071 h 1902"/>
                <a:gd name="T82" fmla="*/ 3960 w 5143"/>
                <a:gd name="T83" fmla="*/ 939 h 1902"/>
                <a:gd name="T84" fmla="*/ 3708 w 5143"/>
                <a:gd name="T85" fmla="*/ 801 h 1902"/>
                <a:gd name="T86" fmla="*/ 3492 w 5143"/>
                <a:gd name="T87" fmla="*/ 702 h 1902"/>
                <a:gd name="T88" fmla="*/ 3231 w 5143"/>
                <a:gd name="T89" fmla="*/ 588 h 1902"/>
                <a:gd name="T90" fmla="*/ 2964 w 5143"/>
                <a:gd name="T91" fmla="*/ 489 h 1902"/>
                <a:gd name="T92" fmla="*/ 2718 w 5143"/>
                <a:gd name="T93" fmla="*/ 405 h 190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5143" h="1902">
                  <a:moveTo>
                    <a:pt x="2718" y="405"/>
                  </a:moveTo>
                  <a:lnTo>
                    <a:pt x="2466" y="333"/>
                  </a:lnTo>
                  <a:lnTo>
                    <a:pt x="2202" y="261"/>
                  </a:lnTo>
                  <a:lnTo>
                    <a:pt x="1929" y="198"/>
                  </a:lnTo>
                  <a:lnTo>
                    <a:pt x="1695" y="153"/>
                  </a:lnTo>
                  <a:lnTo>
                    <a:pt x="1434" y="111"/>
                  </a:lnTo>
                  <a:lnTo>
                    <a:pt x="1188" y="75"/>
                  </a:lnTo>
                  <a:lnTo>
                    <a:pt x="957" y="48"/>
                  </a:lnTo>
                  <a:lnTo>
                    <a:pt x="747" y="30"/>
                  </a:lnTo>
                  <a:lnTo>
                    <a:pt x="501" y="15"/>
                  </a:lnTo>
                  <a:lnTo>
                    <a:pt x="246" y="3"/>
                  </a:lnTo>
                  <a:lnTo>
                    <a:pt x="0" y="0"/>
                  </a:lnTo>
                  <a:lnTo>
                    <a:pt x="0" y="275"/>
                  </a:lnTo>
                  <a:lnTo>
                    <a:pt x="0" y="345"/>
                  </a:lnTo>
                  <a:lnTo>
                    <a:pt x="0" y="275"/>
                  </a:lnTo>
                  <a:lnTo>
                    <a:pt x="0" y="342"/>
                  </a:lnTo>
                  <a:lnTo>
                    <a:pt x="339" y="351"/>
                  </a:lnTo>
                  <a:lnTo>
                    <a:pt x="606" y="372"/>
                  </a:lnTo>
                  <a:lnTo>
                    <a:pt x="852" y="399"/>
                  </a:lnTo>
                  <a:lnTo>
                    <a:pt x="1068" y="435"/>
                  </a:lnTo>
                  <a:lnTo>
                    <a:pt x="1275" y="474"/>
                  </a:lnTo>
                  <a:lnTo>
                    <a:pt x="1545" y="540"/>
                  </a:lnTo>
                  <a:lnTo>
                    <a:pt x="1761" y="603"/>
                  </a:lnTo>
                  <a:lnTo>
                    <a:pt x="1971" y="678"/>
                  </a:lnTo>
                  <a:lnTo>
                    <a:pt x="2166" y="747"/>
                  </a:lnTo>
                  <a:lnTo>
                    <a:pt x="2397" y="852"/>
                  </a:lnTo>
                  <a:lnTo>
                    <a:pt x="2613" y="960"/>
                  </a:lnTo>
                  <a:lnTo>
                    <a:pt x="2832" y="1095"/>
                  </a:lnTo>
                  <a:lnTo>
                    <a:pt x="3012" y="1212"/>
                  </a:lnTo>
                  <a:lnTo>
                    <a:pt x="3186" y="1347"/>
                  </a:lnTo>
                  <a:lnTo>
                    <a:pt x="3351" y="1497"/>
                  </a:lnTo>
                  <a:lnTo>
                    <a:pt x="3480" y="1629"/>
                  </a:lnTo>
                  <a:lnTo>
                    <a:pt x="3612" y="1785"/>
                  </a:lnTo>
                  <a:lnTo>
                    <a:pt x="3699" y="1901"/>
                  </a:lnTo>
                  <a:lnTo>
                    <a:pt x="5142" y="1901"/>
                  </a:lnTo>
                  <a:lnTo>
                    <a:pt x="5076" y="1827"/>
                  </a:lnTo>
                  <a:lnTo>
                    <a:pt x="4968" y="1707"/>
                  </a:lnTo>
                  <a:lnTo>
                    <a:pt x="4797" y="1539"/>
                  </a:lnTo>
                  <a:lnTo>
                    <a:pt x="4617" y="1383"/>
                  </a:lnTo>
                  <a:lnTo>
                    <a:pt x="4410" y="1221"/>
                  </a:lnTo>
                  <a:lnTo>
                    <a:pt x="4185" y="1071"/>
                  </a:lnTo>
                  <a:lnTo>
                    <a:pt x="3960" y="939"/>
                  </a:lnTo>
                  <a:lnTo>
                    <a:pt x="3708" y="801"/>
                  </a:lnTo>
                  <a:lnTo>
                    <a:pt x="3492" y="702"/>
                  </a:lnTo>
                  <a:lnTo>
                    <a:pt x="3231" y="588"/>
                  </a:lnTo>
                  <a:lnTo>
                    <a:pt x="2964" y="489"/>
                  </a:lnTo>
                  <a:lnTo>
                    <a:pt x="2718" y="405"/>
                  </a:lnTo>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1035" name="Freeform 6">
              <a:extLst>
                <a:ext uri="{FF2B5EF4-FFF2-40B4-BE49-F238E27FC236}">
                  <a16:creationId xmlns:a16="http://schemas.microsoft.com/office/drawing/2014/main" id="{4F021EDF-0897-4AD7-9295-A4B2D08278A2}"/>
                </a:ext>
              </a:extLst>
            </p:cNvPr>
            <p:cNvSpPr>
              <a:spLocks/>
            </p:cNvSpPr>
            <p:nvPr/>
          </p:nvSpPr>
          <p:spPr bwMode="white">
            <a:xfrm>
              <a:off x="0" y="1982"/>
              <a:ext cx="5760" cy="2325"/>
            </a:xfrm>
            <a:custGeom>
              <a:avLst/>
              <a:gdLst>
                <a:gd name="T0" fmla="*/ 0 w 5760"/>
                <a:gd name="T1" fmla="*/ 0 h 2325"/>
                <a:gd name="T2" fmla="*/ 0 w 5760"/>
                <a:gd name="T3" fmla="*/ 339 h 2325"/>
                <a:gd name="T4" fmla="*/ 558 w 5760"/>
                <a:gd name="T5" fmla="*/ 357 h 2325"/>
                <a:gd name="T6" fmla="*/ 807 w 5760"/>
                <a:gd name="T7" fmla="*/ 375 h 2325"/>
                <a:gd name="T8" fmla="*/ 1056 w 5760"/>
                <a:gd name="T9" fmla="*/ 399 h 2325"/>
                <a:gd name="T10" fmla="*/ 1272 w 5760"/>
                <a:gd name="T11" fmla="*/ 426 h 2325"/>
                <a:gd name="T12" fmla="*/ 1539 w 5760"/>
                <a:gd name="T13" fmla="*/ 465 h 2325"/>
                <a:gd name="T14" fmla="*/ 1791 w 5760"/>
                <a:gd name="T15" fmla="*/ 510 h 2325"/>
                <a:gd name="T16" fmla="*/ 2076 w 5760"/>
                <a:gd name="T17" fmla="*/ 570 h 2325"/>
                <a:gd name="T18" fmla="*/ 2334 w 5760"/>
                <a:gd name="T19" fmla="*/ 630 h 2325"/>
                <a:gd name="T20" fmla="*/ 2544 w 5760"/>
                <a:gd name="T21" fmla="*/ 687 h 2325"/>
                <a:gd name="T22" fmla="*/ 2775 w 5760"/>
                <a:gd name="T23" fmla="*/ 759 h 2325"/>
                <a:gd name="T24" fmla="*/ 3003 w 5760"/>
                <a:gd name="T25" fmla="*/ 837 h 2325"/>
                <a:gd name="T26" fmla="*/ 3231 w 5760"/>
                <a:gd name="T27" fmla="*/ 924 h 2325"/>
                <a:gd name="T28" fmla="*/ 3438 w 5760"/>
                <a:gd name="T29" fmla="*/ 1005 h 2325"/>
                <a:gd name="T30" fmla="*/ 3663 w 5760"/>
                <a:gd name="T31" fmla="*/ 1110 h 2325"/>
                <a:gd name="T32" fmla="*/ 3903 w 5760"/>
                <a:gd name="T33" fmla="*/ 1233 h 2325"/>
                <a:gd name="T34" fmla="*/ 4149 w 5760"/>
                <a:gd name="T35" fmla="*/ 1374 h 2325"/>
                <a:gd name="T36" fmla="*/ 4353 w 5760"/>
                <a:gd name="T37" fmla="*/ 1506 h 2325"/>
                <a:gd name="T38" fmla="*/ 4491 w 5760"/>
                <a:gd name="T39" fmla="*/ 1602 h 2325"/>
                <a:gd name="T40" fmla="*/ 4668 w 5760"/>
                <a:gd name="T41" fmla="*/ 1740 h 2325"/>
                <a:gd name="T42" fmla="*/ 4824 w 5760"/>
                <a:gd name="T43" fmla="*/ 1875 h 2325"/>
                <a:gd name="T44" fmla="*/ 4968 w 5760"/>
                <a:gd name="T45" fmla="*/ 2016 h 2325"/>
                <a:gd name="T46" fmla="*/ 5100 w 5760"/>
                <a:gd name="T47" fmla="*/ 2154 h 2325"/>
                <a:gd name="T48" fmla="*/ 5238 w 5760"/>
                <a:gd name="T49" fmla="*/ 2324 h 2325"/>
                <a:gd name="T50" fmla="*/ 5759 w 5760"/>
                <a:gd name="T51" fmla="*/ 2324 h 2325"/>
                <a:gd name="T52" fmla="*/ 5759 w 5760"/>
                <a:gd name="T53" fmla="*/ 1245 h 2325"/>
                <a:gd name="T54" fmla="*/ 5580 w 5760"/>
                <a:gd name="T55" fmla="*/ 1119 h 2325"/>
                <a:gd name="T56" fmla="*/ 5400 w 5760"/>
                <a:gd name="T57" fmla="*/ 1020 h 2325"/>
                <a:gd name="T58" fmla="*/ 5205 w 5760"/>
                <a:gd name="T59" fmla="*/ 918 h 2325"/>
                <a:gd name="T60" fmla="*/ 5031 w 5760"/>
                <a:gd name="T61" fmla="*/ 837 h 2325"/>
                <a:gd name="T62" fmla="*/ 4866 w 5760"/>
                <a:gd name="T63" fmla="*/ 771 h 2325"/>
                <a:gd name="T64" fmla="*/ 4710 w 5760"/>
                <a:gd name="T65" fmla="*/ 711 h 2325"/>
                <a:gd name="T66" fmla="*/ 4545 w 5760"/>
                <a:gd name="T67" fmla="*/ 651 h 2325"/>
                <a:gd name="T68" fmla="*/ 4386 w 5760"/>
                <a:gd name="T69" fmla="*/ 600 h 2325"/>
                <a:gd name="T70" fmla="*/ 4248 w 5760"/>
                <a:gd name="T71" fmla="*/ 552 h 2325"/>
                <a:gd name="T72" fmla="*/ 3993 w 5760"/>
                <a:gd name="T73" fmla="*/ 483 h 2325"/>
                <a:gd name="T74" fmla="*/ 3777 w 5760"/>
                <a:gd name="T75" fmla="*/ 423 h 2325"/>
                <a:gd name="T76" fmla="*/ 3564 w 5760"/>
                <a:gd name="T77" fmla="*/ 375 h 2325"/>
                <a:gd name="T78" fmla="*/ 3282 w 5760"/>
                <a:gd name="T79" fmla="*/ 312 h 2325"/>
                <a:gd name="T80" fmla="*/ 3003 w 5760"/>
                <a:gd name="T81" fmla="*/ 261 h 2325"/>
                <a:gd name="T82" fmla="*/ 2733 w 5760"/>
                <a:gd name="T83" fmla="*/ 213 h 2325"/>
                <a:gd name="T84" fmla="*/ 2451 w 5760"/>
                <a:gd name="T85" fmla="*/ 171 h 2325"/>
                <a:gd name="T86" fmla="*/ 2211 w 5760"/>
                <a:gd name="T87" fmla="*/ 138 h 2325"/>
                <a:gd name="T88" fmla="*/ 1974 w 5760"/>
                <a:gd name="T89" fmla="*/ 108 h 2325"/>
                <a:gd name="T90" fmla="*/ 1665 w 5760"/>
                <a:gd name="T91" fmla="*/ 81 h 2325"/>
                <a:gd name="T92" fmla="*/ 1437 w 5760"/>
                <a:gd name="T93" fmla="*/ 60 h 2325"/>
                <a:gd name="T94" fmla="*/ 1125 w 5760"/>
                <a:gd name="T95" fmla="*/ 36 h 2325"/>
                <a:gd name="T96" fmla="*/ 828 w 5760"/>
                <a:gd name="T97" fmla="*/ 21 h 2325"/>
                <a:gd name="T98" fmla="*/ 558 w 5760"/>
                <a:gd name="T99" fmla="*/ 12 h 2325"/>
                <a:gd name="T100" fmla="*/ 282 w 5760"/>
                <a:gd name="T101" fmla="*/ 3 h 2325"/>
                <a:gd name="T102" fmla="*/ 0 w 5760"/>
                <a:gd name="T103" fmla="*/ 0 h 2325"/>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760" h="2325">
                  <a:moveTo>
                    <a:pt x="0" y="0"/>
                  </a:moveTo>
                  <a:lnTo>
                    <a:pt x="0" y="339"/>
                  </a:lnTo>
                  <a:lnTo>
                    <a:pt x="558" y="357"/>
                  </a:lnTo>
                  <a:lnTo>
                    <a:pt x="807" y="375"/>
                  </a:lnTo>
                  <a:lnTo>
                    <a:pt x="1056" y="399"/>
                  </a:lnTo>
                  <a:lnTo>
                    <a:pt x="1272" y="426"/>
                  </a:lnTo>
                  <a:lnTo>
                    <a:pt x="1539" y="465"/>
                  </a:lnTo>
                  <a:lnTo>
                    <a:pt x="1791" y="510"/>
                  </a:lnTo>
                  <a:lnTo>
                    <a:pt x="2076" y="570"/>
                  </a:lnTo>
                  <a:lnTo>
                    <a:pt x="2334" y="630"/>
                  </a:lnTo>
                  <a:lnTo>
                    <a:pt x="2544" y="687"/>
                  </a:lnTo>
                  <a:lnTo>
                    <a:pt x="2775" y="759"/>
                  </a:lnTo>
                  <a:lnTo>
                    <a:pt x="3003" y="837"/>
                  </a:lnTo>
                  <a:lnTo>
                    <a:pt x="3231" y="924"/>
                  </a:lnTo>
                  <a:lnTo>
                    <a:pt x="3438" y="1005"/>
                  </a:lnTo>
                  <a:lnTo>
                    <a:pt x="3663" y="1110"/>
                  </a:lnTo>
                  <a:lnTo>
                    <a:pt x="3903" y="1233"/>
                  </a:lnTo>
                  <a:lnTo>
                    <a:pt x="4149" y="1374"/>
                  </a:lnTo>
                  <a:lnTo>
                    <a:pt x="4353" y="1506"/>
                  </a:lnTo>
                  <a:lnTo>
                    <a:pt x="4491" y="1602"/>
                  </a:lnTo>
                  <a:lnTo>
                    <a:pt x="4668" y="1740"/>
                  </a:lnTo>
                  <a:lnTo>
                    <a:pt x="4824" y="1875"/>
                  </a:lnTo>
                  <a:lnTo>
                    <a:pt x="4968" y="2016"/>
                  </a:lnTo>
                  <a:lnTo>
                    <a:pt x="5100" y="2154"/>
                  </a:lnTo>
                  <a:lnTo>
                    <a:pt x="5238" y="2324"/>
                  </a:lnTo>
                  <a:lnTo>
                    <a:pt x="5759" y="2324"/>
                  </a:lnTo>
                  <a:lnTo>
                    <a:pt x="5759" y="1245"/>
                  </a:lnTo>
                  <a:lnTo>
                    <a:pt x="5580" y="1119"/>
                  </a:lnTo>
                  <a:lnTo>
                    <a:pt x="5400" y="1020"/>
                  </a:lnTo>
                  <a:lnTo>
                    <a:pt x="5205" y="918"/>
                  </a:lnTo>
                  <a:lnTo>
                    <a:pt x="5031" y="837"/>
                  </a:lnTo>
                  <a:lnTo>
                    <a:pt x="4866" y="771"/>
                  </a:lnTo>
                  <a:lnTo>
                    <a:pt x="4710" y="711"/>
                  </a:lnTo>
                  <a:lnTo>
                    <a:pt x="4545" y="651"/>
                  </a:lnTo>
                  <a:lnTo>
                    <a:pt x="4386" y="600"/>
                  </a:lnTo>
                  <a:lnTo>
                    <a:pt x="4248" y="552"/>
                  </a:lnTo>
                  <a:lnTo>
                    <a:pt x="3993" y="483"/>
                  </a:lnTo>
                  <a:lnTo>
                    <a:pt x="3777" y="423"/>
                  </a:lnTo>
                  <a:lnTo>
                    <a:pt x="3564" y="375"/>
                  </a:lnTo>
                  <a:lnTo>
                    <a:pt x="3282" y="312"/>
                  </a:lnTo>
                  <a:lnTo>
                    <a:pt x="3003" y="261"/>
                  </a:lnTo>
                  <a:lnTo>
                    <a:pt x="2733" y="213"/>
                  </a:lnTo>
                  <a:lnTo>
                    <a:pt x="2451" y="171"/>
                  </a:lnTo>
                  <a:lnTo>
                    <a:pt x="2211" y="138"/>
                  </a:lnTo>
                  <a:lnTo>
                    <a:pt x="1974" y="108"/>
                  </a:lnTo>
                  <a:lnTo>
                    <a:pt x="1665" y="81"/>
                  </a:lnTo>
                  <a:lnTo>
                    <a:pt x="1437" y="60"/>
                  </a:lnTo>
                  <a:lnTo>
                    <a:pt x="1125" y="36"/>
                  </a:lnTo>
                  <a:lnTo>
                    <a:pt x="828" y="21"/>
                  </a:lnTo>
                  <a:lnTo>
                    <a:pt x="558" y="12"/>
                  </a:lnTo>
                  <a:lnTo>
                    <a:pt x="282" y="3"/>
                  </a:lnTo>
                  <a:lnTo>
                    <a:pt x="0" y="0"/>
                  </a:lnTo>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1036" name="Freeform 7">
              <a:extLst>
                <a:ext uri="{FF2B5EF4-FFF2-40B4-BE49-F238E27FC236}">
                  <a16:creationId xmlns:a16="http://schemas.microsoft.com/office/drawing/2014/main" id="{86FB95CB-4952-468F-9324-AF43A50F30ED}"/>
                </a:ext>
              </a:extLst>
            </p:cNvPr>
            <p:cNvSpPr>
              <a:spLocks/>
            </p:cNvSpPr>
            <p:nvPr/>
          </p:nvSpPr>
          <p:spPr bwMode="white">
            <a:xfrm>
              <a:off x="0" y="1550"/>
              <a:ext cx="5760" cy="1573"/>
            </a:xfrm>
            <a:custGeom>
              <a:avLst/>
              <a:gdLst>
                <a:gd name="T0" fmla="*/ 0 w 5760"/>
                <a:gd name="T1" fmla="*/ 0 h 1573"/>
                <a:gd name="T2" fmla="*/ 0 w 5760"/>
                <a:gd name="T3" fmla="*/ 351 h 1573"/>
                <a:gd name="T4" fmla="*/ 282 w 5760"/>
                <a:gd name="T5" fmla="*/ 357 h 1573"/>
                <a:gd name="T6" fmla="*/ 627 w 5760"/>
                <a:gd name="T7" fmla="*/ 363 h 1573"/>
                <a:gd name="T8" fmla="*/ 960 w 5760"/>
                <a:gd name="T9" fmla="*/ 375 h 1573"/>
                <a:gd name="T10" fmla="*/ 1218 w 5760"/>
                <a:gd name="T11" fmla="*/ 393 h 1573"/>
                <a:gd name="T12" fmla="*/ 1470 w 5760"/>
                <a:gd name="T13" fmla="*/ 411 h 1573"/>
                <a:gd name="T14" fmla="*/ 1746 w 5760"/>
                <a:gd name="T15" fmla="*/ 435 h 1573"/>
                <a:gd name="T16" fmla="*/ 2022 w 5760"/>
                <a:gd name="T17" fmla="*/ 462 h 1573"/>
                <a:gd name="T18" fmla="*/ 2340 w 5760"/>
                <a:gd name="T19" fmla="*/ 504 h 1573"/>
                <a:gd name="T20" fmla="*/ 2664 w 5760"/>
                <a:gd name="T21" fmla="*/ 549 h 1573"/>
                <a:gd name="T22" fmla="*/ 2952 w 5760"/>
                <a:gd name="T23" fmla="*/ 597 h 1573"/>
                <a:gd name="T24" fmla="*/ 3225 w 5760"/>
                <a:gd name="T25" fmla="*/ 648 h 1573"/>
                <a:gd name="T26" fmla="*/ 3513 w 5760"/>
                <a:gd name="T27" fmla="*/ 708 h 1573"/>
                <a:gd name="T28" fmla="*/ 3693 w 5760"/>
                <a:gd name="T29" fmla="*/ 750 h 1573"/>
                <a:gd name="T30" fmla="*/ 3936 w 5760"/>
                <a:gd name="T31" fmla="*/ 810 h 1573"/>
                <a:gd name="T32" fmla="*/ 4095 w 5760"/>
                <a:gd name="T33" fmla="*/ 855 h 1573"/>
                <a:gd name="T34" fmla="*/ 4281 w 5760"/>
                <a:gd name="T35" fmla="*/ 909 h 1573"/>
                <a:gd name="T36" fmla="*/ 4503 w 5760"/>
                <a:gd name="T37" fmla="*/ 981 h 1573"/>
                <a:gd name="T38" fmla="*/ 4704 w 5760"/>
                <a:gd name="T39" fmla="*/ 1053 h 1573"/>
                <a:gd name="T40" fmla="*/ 4911 w 5760"/>
                <a:gd name="T41" fmla="*/ 1131 h 1573"/>
                <a:gd name="T42" fmla="*/ 5073 w 5760"/>
                <a:gd name="T43" fmla="*/ 1197 h 1573"/>
                <a:gd name="T44" fmla="*/ 5256 w 5760"/>
                <a:gd name="T45" fmla="*/ 1281 h 1573"/>
                <a:gd name="T46" fmla="*/ 5475 w 5760"/>
                <a:gd name="T47" fmla="*/ 1401 h 1573"/>
                <a:gd name="T48" fmla="*/ 5628 w 5760"/>
                <a:gd name="T49" fmla="*/ 1482 h 1573"/>
                <a:gd name="T50" fmla="*/ 5759 w 5760"/>
                <a:gd name="T51" fmla="*/ 1572 h 1573"/>
                <a:gd name="T52" fmla="*/ 5759 w 5760"/>
                <a:gd name="T53" fmla="*/ 633 h 1573"/>
                <a:gd name="T54" fmla="*/ 5493 w 5760"/>
                <a:gd name="T55" fmla="*/ 570 h 1573"/>
                <a:gd name="T56" fmla="*/ 5214 w 5760"/>
                <a:gd name="T57" fmla="*/ 501 h 1573"/>
                <a:gd name="T58" fmla="*/ 4950 w 5760"/>
                <a:gd name="T59" fmla="*/ 444 h 1573"/>
                <a:gd name="T60" fmla="*/ 4701 w 5760"/>
                <a:gd name="T61" fmla="*/ 396 h 1573"/>
                <a:gd name="T62" fmla="*/ 4425 w 5760"/>
                <a:gd name="T63" fmla="*/ 348 h 1573"/>
                <a:gd name="T64" fmla="*/ 4110 w 5760"/>
                <a:gd name="T65" fmla="*/ 294 h 1573"/>
                <a:gd name="T66" fmla="*/ 3813 w 5760"/>
                <a:gd name="T67" fmla="*/ 252 h 1573"/>
                <a:gd name="T68" fmla="*/ 3549 w 5760"/>
                <a:gd name="T69" fmla="*/ 213 h 1573"/>
                <a:gd name="T70" fmla="*/ 3261 w 5760"/>
                <a:gd name="T71" fmla="*/ 183 h 1573"/>
                <a:gd name="T72" fmla="*/ 3015 w 5760"/>
                <a:gd name="T73" fmla="*/ 153 h 1573"/>
                <a:gd name="T74" fmla="*/ 2757 w 5760"/>
                <a:gd name="T75" fmla="*/ 129 h 1573"/>
                <a:gd name="T76" fmla="*/ 2520 w 5760"/>
                <a:gd name="T77" fmla="*/ 105 h 1573"/>
                <a:gd name="T78" fmla="*/ 2301 w 5760"/>
                <a:gd name="T79" fmla="*/ 87 h 1573"/>
                <a:gd name="T80" fmla="*/ 2013 w 5760"/>
                <a:gd name="T81" fmla="*/ 66 h 1573"/>
                <a:gd name="T82" fmla="*/ 1731 w 5760"/>
                <a:gd name="T83" fmla="*/ 48 h 1573"/>
                <a:gd name="T84" fmla="*/ 1524 w 5760"/>
                <a:gd name="T85" fmla="*/ 39 h 1573"/>
                <a:gd name="T86" fmla="*/ 1260 w 5760"/>
                <a:gd name="T87" fmla="*/ 27 h 1573"/>
                <a:gd name="T88" fmla="*/ 966 w 5760"/>
                <a:gd name="T89" fmla="*/ 15 h 1573"/>
                <a:gd name="T90" fmla="*/ 714 w 5760"/>
                <a:gd name="T91" fmla="*/ 12 h 1573"/>
                <a:gd name="T92" fmla="*/ 510 w 5760"/>
                <a:gd name="T93" fmla="*/ 6 h 1573"/>
                <a:gd name="T94" fmla="*/ 243 w 5760"/>
                <a:gd name="T95" fmla="*/ 0 h 1573"/>
                <a:gd name="T96" fmla="*/ 0 w 5760"/>
                <a:gd name="T97" fmla="*/ 0 h 157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5760" h="1573">
                  <a:moveTo>
                    <a:pt x="0" y="0"/>
                  </a:moveTo>
                  <a:lnTo>
                    <a:pt x="0" y="351"/>
                  </a:lnTo>
                  <a:lnTo>
                    <a:pt x="282" y="357"/>
                  </a:lnTo>
                  <a:lnTo>
                    <a:pt x="627" y="363"/>
                  </a:lnTo>
                  <a:lnTo>
                    <a:pt x="960" y="375"/>
                  </a:lnTo>
                  <a:lnTo>
                    <a:pt x="1218" y="393"/>
                  </a:lnTo>
                  <a:lnTo>
                    <a:pt x="1470" y="411"/>
                  </a:lnTo>
                  <a:lnTo>
                    <a:pt x="1746" y="435"/>
                  </a:lnTo>
                  <a:lnTo>
                    <a:pt x="2022" y="462"/>
                  </a:lnTo>
                  <a:lnTo>
                    <a:pt x="2340" y="504"/>
                  </a:lnTo>
                  <a:lnTo>
                    <a:pt x="2664" y="549"/>
                  </a:lnTo>
                  <a:lnTo>
                    <a:pt x="2952" y="597"/>
                  </a:lnTo>
                  <a:lnTo>
                    <a:pt x="3225" y="648"/>
                  </a:lnTo>
                  <a:lnTo>
                    <a:pt x="3513" y="708"/>
                  </a:lnTo>
                  <a:lnTo>
                    <a:pt x="3693" y="750"/>
                  </a:lnTo>
                  <a:lnTo>
                    <a:pt x="3936" y="810"/>
                  </a:lnTo>
                  <a:lnTo>
                    <a:pt x="4095" y="855"/>
                  </a:lnTo>
                  <a:lnTo>
                    <a:pt x="4281" y="909"/>
                  </a:lnTo>
                  <a:lnTo>
                    <a:pt x="4503" y="981"/>
                  </a:lnTo>
                  <a:lnTo>
                    <a:pt x="4704" y="1053"/>
                  </a:lnTo>
                  <a:lnTo>
                    <a:pt x="4911" y="1131"/>
                  </a:lnTo>
                  <a:lnTo>
                    <a:pt x="5073" y="1197"/>
                  </a:lnTo>
                  <a:lnTo>
                    <a:pt x="5256" y="1281"/>
                  </a:lnTo>
                  <a:lnTo>
                    <a:pt x="5475" y="1401"/>
                  </a:lnTo>
                  <a:lnTo>
                    <a:pt x="5628" y="1482"/>
                  </a:lnTo>
                  <a:lnTo>
                    <a:pt x="5759" y="1572"/>
                  </a:lnTo>
                  <a:lnTo>
                    <a:pt x="5759" y="633"/>
                  </a:lnTo>
                  <a:lnTo>
                    <a:pt x="5493" y="570"/>
                  </a:lnTo>
                  <a:lnTo>
                    <a:pt x="5214" y="501"/>
                  </a:lnTo>
                  <a:lnTo>
                    <a:pt x="4950" y="444"/>
                  </a:lnTo>
                  <a:lnTo>
                    <a:pt x="4701" y="396"/>
                  </a:lnTo>
                  <a:lnTo>
                    <a:pt x="4425" y="348"/>
                  </a:lnTo>
                  <a:lnTo>
                    <a:pt x="4110" y="294"/>
                  </a:lnTo>
                  <a:lnTo>
                    <a:pt x="3813" y="252"/>
                  </a:lnTo>
                  <a:lnTo>
                    <a:pt x="3549" y="213"/>
                  </a:lnTo>
                  <a:lnTo>
                    <a:pt x="3261" y="183"/>
                  </a:lnTo>
                  <a:lnTo>
                    <a:pt x="3015" y="153"/>
                  </a:lnTo>
                  <a:lnTo>
                    <a:pt x="2757" y="129"/>
                  </a:lnTo>
                  <a:lnTo>
                    <a:pt x="2520" y="105"/>
                  </a:lnTo>
                  <a:lnTo>
                    <a:pt x="2301" y="87"/>
                  </a:lnTo>
                  <a:lnTo>
                    <a:pt x="2013" y="66"/>
                  </a:lnTo>
                  <a:lnTo>
                    <a:pt x="1731" y="48"/>
                  </a:lnTo>
                  <a:lnTo>
                    <a:pt x="1524" y="39"/>
                  </a:lnTo>
                  <a:lnTo>
                    <a:pt x="1260" y="27"/>
                  </a:lnTo>
                  <a:lnTo>
                    <a:pt x="966" y="15"/>
                  </a:lnTo>
                  <a:lnTo>
                    <a:pt x="714" y="12"/>
                  </a:lnTo>
                  <a:lnTo>
                    <a:pt x="510" y="6"/>
                  </a:lnTo>
                  <a:lnTo>
                    <a:pt x="243" y="0"/>
                  </a:lnTo>
                  <a:lnTo>
                    <a:pt x="0" y="0"/>
                  </a:lnTo>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1037" name="Freeform 8">
              <a:extLst>
                <a:ext uri="{FF2B5EF4-FFF2-40B4-BE49-F238E27FC236}">
                  <a16:creationId xmlns:a16="http://schemas.microsoft.com/office/drawing/2014/main" id="{F0DCA937-DC15-410F-9095-359795FB832F}"/>
                </a:ext>
              </a:extLst>
            </p:cNvPr>
            <p:cNvSpPr>
              <a:spLocks/>
            </p:cNvSpPr>
            <p:nvPr/>
          </p:nvSpPr>
          <p:spPr bwMode="white">
            <a:xfrm>
              <a:off x="0" y="1130"/>
              <a:ext cx="5760" cy="970"/>
            </a:xfrm>
            <a:custGeom>
              <a:avLst/>
              <a:gdLst>
                <a:gd name="T0" fmla="*/ 0 w 5760"/>
                <a:gd name="T1" fmla="*/ 0 h 970"/>
                <a:gd name="T2" fmla="*/ 0 w 5760"/>
                <a:gd name="T3" fmla="*/ 339 h 970"/>
                <a:gd name="T4" fmla="*/ 318 w 5760"/>
                <a:gd name="T5" fmla="*/ 342 h 970"/>
                <a:gd name="T6" fmla="*/ 591 w 5760"/>
                <a:gd name="T7" fmla="*/ 348 h 970"/>
                <a:gd name="T8" fmla="*/ 846 w 5760"/>
                <a:gd name="T9" fmla="*/ 354 h 970"/>
                <a:gd name="T10" fmla="*/ 1074 w 5760"/>
                <a:gd name="T11" fmla="*/ 360 h 970"/>
                <a:gd name="T12" fmla="*/ 1314 w 5760"/>
                <a:gd name="T13" fmla="*/ 366 h 970"/>
                <a:gd name="T14" fmla="*/ 1599 w 5760"/>
                <a:gd name="T15" fmla="*/ 381 h 970"/>
                <a:gd name="T16" fmla="*/ 1911 w 5760"/>
                <a:gd name="T17" fmla="*/ 399 h 970"/>
                <a:gd name="T18" fmla="*/ 2241 w 5760"/>
                <a:gd name="T19" fmla="*/ 420 h 970"/>
                <a:gd name="T20" fmla="*/ 2619 w 5760"/>
                <a:gd name="T21" fmla="*/ 453 h 970"/>
                <a:gd name="T22" fmla="*/ 2889 w 5760"/>
                <a:gd name="T23" fmla="*/ 477 h 970"/>
                <a:gd name="T24" fmla="*/ 3177 w 5760"/>
                <a:gd name="T25" fmla="*/ 507 h 970"/>
                <a:gd name="T26" fmla="*/ 3498 w 5760"/>
                <a:gd name="T27" fmla="*/ 543 h 970"/>
                <a:gd name="T28" fmla="*/ 3813 w 5760"/>
                <a:gd name="T29" fmla="*/ 585 h 970"/>
                <a:gd name="T30" fmla="*/ 4044 w 5760"/>
                <a:gd name="T31" fmla="*/ 618 h 970"/>
                <a:gd name="T32" fmla="*/ 4365 w 5760"/>
                <a:gd name="T33" fmla="*/ 669 h 970"/>
                <a:gd name="T34" fmla="*/ 4683 w 5760"/>
                <a:gd name="T35" fmla="*/ 726 h 970"/>
                <a:gd name="T36" fmla="*/ 4980 w 5760"/>
                <a:gd name="T37" fmla="*/ 786 h 970"/>
                <a:gd name="T38" fmla="*/ 5268 w 5760"/>
                <a:gd name="T39" fmla="*/ 846 h 970"/>
                <a:gd name="T40" fmla="*/ 5646 w 5760"/>
                <a:gd name="T41" fmla="*/ 942 h 970"/>
                <a:gd name="T42" fmla="*/ 5759 w 5760"/>
                <a:gd name="T43" fmla="*/ 969 h 970"/>
                <a:gd name="T44" fmla="*/ 5759 w 5760"/>
                <a:gd name="T45" fmla="*/ 0 h 970"/>
                <a:gd name="T46" fmla="*/ 0 w 5760"/>
                <a:gd name="T47" fmla="*/ 0 h 97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5760" h="970">
                  <a:moveTo>
                    <a:pt x="0" y="0"/>
                  </a:moveTo>
                  <a:lnTo>
                    <a:pt x="0" y="339"/>
                  </a:lnTo>
                  <a:lnTo>
                    <a:pt x="318" y="342"/>
                  </a:lnTo>
                  <a:lnTo>
                    <a:pt x="591" y="348"/>
                  </a:lnTo>
                  <a:lnTo>
                    <a:pt x="846" y="354"/>
                  </a:lnTo>
                  <a:lnTo>
                    <a:pt x="1074" y="360"/>
                  </a:lnTo>
                  <a:lnTo>
                    <a:pt x="1314" y="366"/>
                  </a:lnTo>
                  <a:lnTo>
                    <a:pt x="1599" y="381"/>
                  </a:lnTo>
                  <a:lnTo>
                    <a:pt x="1911" y="399"/>
                  </a:lnTo>
                  <a:lnTo>
                    <a:pt x="2241" y="420"/>
                  </a:lnTo>
                  <a:lnTo>
                    <a:pt x="2619" y="453"/>
                  </a:lnTo>
                  <a:lnTo>
                    <a:pt x="2889" y="477"/>
                  </a:lnTo>
                  <a:lnTo>
                    <a:pt x="3177" y="507"/>
                  </a:lnTo>
                  <a:lnTo>
                    <a:pt x="3498" y="543"/>
                  </a:lnTo>
                  <a:lnTo>
                    <a:pt x="3813" y="585"/>
                  </a:lnTo>
                  <a:lnTo>
                    <a:pt x="4044" y="618"/>
                  </a:lnTo>
                  <a:lnTo>
                    <a:pt x="4365" y="669"/>
                  </a:lnTo>
                  <a:lnTo>
                    <a:pt x="4683" y="726"/>
                  </a:lnTo>
                  <a:lnTo>
                    <a:pt x="4980" y="786"/>
                  </a:lnTo>
                  <a:lnTo>
                    <a:pt x="5268" y="846"/>
                  </a:lnTo>
                  <a:lnTo>
                    <a:pt x="5646" y="942"/>
                  </a:lnTo>
                  <a:lnTo>
                    <a:pt x="5759" y="969"/>
                  </a:lnTo>
                  <a:lnTo>
                    <a:pt x="5759" y="0"/>
                  </a:lnTo>
                  <a:lnTo>
                    <a:pt x="0" y="0"/>
                  </a:lnTo>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1038" name="Freeform 9">
              <a:extLst>
                <a:ext uri="{FF2B5EF4-FFF2-40B4-BE49-F238E27FC236}">
                  <a16:creationId xmlns:a16="http://schemas.microsoft.com/office/drawing/2014/main" id="{6CEFDE5B-8A7E-4404-B0BB-235EF6C16671}"/>
                </a:ext>
              </a:extLst>
            </p:cNvPr>
            <p:cNvSpPr>
              <a:spLocks/>
            </p:cNvSpPr>
            <p:nvPr/>
          </p:nvSpPr>
          <p:spPr bwMode="white">
            <a:xfrm>
              <a:off x="0" y="-13"/>
              <a:ext cx="5760" cy="1060"/>
            </a:xfrm>
            <a:custGeom>
              <a:avLst/>
              <a:gdLst>
                <a:gd name="T0" fmla="*/ 0 w 5760"/>
                <a:gd name="T1" fmla="*/ 753 h 1060"/>
                <a:gd name="T2" fmla="*/ 0 w 5760"/>
                <a:gd name="T3" fmla="*/ 1059 h 1060"/>
                <a:gd name="T4" fmla="*/ 5759 w 5760"/>
                <a:gd name="T5" fmla="*/ 1059 h 1060"/>
                <a:gd name="T6" fmla="*/ 5759 w 5760"/>
                <a:gd name="T7" fmla="*/ 0 h 1060"/>
                <a:gd name="T8" fmla="*/ 5430 w 5760"/>
                <a:gd name="T9" fmla="*/ 0 h 1060"/>
                <a:gd name="T10" fmla="*/ 5298 w 5760"/>
                <a:gd name="T11" fmla="*/ 84 h 1060"/>
                <a:gd name="T12" fmla="*/ 5136 w 5760"/>
                <a:gd name="T13" fmla="*/ 159 h 1060"/>
                <a:gd name="T14" fmla="*/ 4968 w 5760"/>
                <a:gd name="T15" fmla="*/ 222 h 1060"/>
                <a:gd name="T16" fmla="*/ 4812 w 5760"/>
                <a:gd name="T17" fmla="*/ 267 h 1060"/>
                <a:gd name="T18" fmla="*/ 4626 w 5760"/>
                <a:gd name="T19" fmla="*/ 324 h 1060"/>
                <a:gd name="T20" fmla="*/ 4440 w 5760"/>
                <a:gd name="T21" fmla="*/ 366 h 1060"/>
                <a:gd name="T22" fmla="*/ 4230 w 5760"/>
                <a:gd name="T23" fmla="*/ 414 h 1060"/>
                <a:gd name="T24" fmla="*/ 3939 w 5760"/>
                <a:gd name="T25" fmla="*/ 468 h 1060"/>
                <a:gd name="T26" fmla="*/ 3711 w 5760"/>
                <a:gd name="T27" fmla="*/ 504 h 1060"/>
                <a:gd name="T28" fmla="*/ 3441 w 5760"/>
                <a:gd name="T29" fmla="*/ 543 h 1060"/>
                <a:gd name="T30" fmla="*/ 3189 w 5760"/>
                <a:gd name="T31" fmla="*/ 579 h 1060"/>
                <a:gd name="T32" fmla="*/ 2925 w 5760"/>
                <a:gd name="T33" fmla="*/ 606 h 1060"/>
                <a:gd name="T34" fmla="*/ 2679 w 5760"/>
                <a:gd name="T35" fmla="*/ 633 h 1060"/>
                <a:gd name="T36" fmla="*/ 2418 w 5760"/>
                <a:gd name="T37" fmla="*/ 654 h 1060"/>
                <a:gd name="T38" fmla="*/ 2142 w 5760"/>
                <a:gd name="T39" fmla="*/ 675 h 1060"/>
                <a:gd name="T40" fmla="*/ 1896 w 5760"/>
                <a:gd name="T41" fmla="*/ 693 h 1060"/>
                <a:gd name="T42" fmla="*/ 1647 w 5760"/>
                <a:gd name="T43" fmla="*/ 708 h 1060"/>
                <a:gd name="T44" fmla="*/ 1404 w 5760"/>
                <a:gd name="T45" fmla="*/ 720 h 1060"/>
                <a:gd name="T46" fmla="*/ 1170 w 5760"/>
                <a:gd name="T47" fmla="*/ 732 h 1060"/>
                <a:gd name="T48" fmla="*/ 906 w 5760"/>
                <a:gd name="T49" fmla="*/ 738 h 1060"/>
                <a:gd name="T50" fmla="*/ 534 w 5760"/>
                <a:gd name="T51" fmla="*/ 747 h 1060"/>
                <a:gd name="T52" fmla="*/ 201 w 5760"/>
                <a:gd name="T53" fmla="*/ 753 h 1060"/>
                <a:gd name="T54" fmla="*/ 0 w 5760"/>
                <a:gd name="T55" fmla="*/ 753 h 106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760" h="1060">
                  <a:moveTo>
                    <a:pt x="0" y="753"/>
                  </a:moveTo>
                  <a:lnTo>
                    <a:pt x="0" y="1059"/>
                  </a:lnTo>
                  <a:lnTo>
                    <a:pt x="5759" y="1059"/>
                  </a:lnTo>
                  <a:lnTo>
                    <a:pt x="5759" y="0"/>
                  </a:lnTo>
                  <a:lnTo>
                    <a:pt x="5430" y="0"/>
                  </a:lnTo>
                  <a:lnTo>
                    <a:pt x="5298" y="84"/>
                  </a:lnTo>
                  <a:lnTo>
                    <a:pt x="5136" y="159"/>
                  </a:lnTo>
                  <a:lnTo>
                    <a:pt x="4968" y="222"/>
                  </a:lnTo>
                  <a:lnTo>
                    <a:pt x="4812" y="267"/>
                  </a:lnTo>
                  <a:lnTo>
                    <a:pt x="4626" y="324"/>
                  </a:lnTo>
                  <a:lnTo>
                    <a:pt x="4440" y="366"/>
                  </a:lnTo>
                  <a:lnTo>
                    <a:pt x="4230" y="414"/>
                  </a:lnTo>
                  <a:lnTo>
                    <a:pt x="3939" y="468"/>
                  </a:lnTo>
                  <a:lnTo>
                    <a:pt x="3711" y="504"/>
                  </a:lnTo>
                  <a:lnTo>
                    <a:pt x="3441" y="543"/>
                  </a:lnTo>
                  <a:lnTo>
                    <a:pt x="3189" y="579"/>
                  </a:lnTo>
                  <a:lnTo>
                    <a:pt x="2925" y="606"/>
                  </a:lnTo>
                  <a:lnTo>
                    <a:pt x="2679" y="633"/>
                  </a:lnTo>
                  <a:lnTo>
                    <a:pt x="2418" y="654"/>
                  </a:lnTo>
                  <a:lnTo>
                    <a:pt x="2142" y="675"/>
                  </a:lnTo>
                  <a:lnTo>
                    <a:pt x="1896" y="693"/>
                  </a:lnTo>
                  <a:lnTo>
                    <a:pt x="1647" y="708"/>
                  </a:lnTo>
                  <a:lnTo>
                    <a:pt x="1404" y="720"/>
                  </a:lnTo>
                  <a:lnTo>
                    <a:pt x="1170" y="732"/>
                  </a:lnTo>
                  <a:lnTo>
                    <a:pt x="906" y="738"/>
                  </a:lnTo>
                  <a:lnTo>
                    <a:pt x="534" y="747"/>
                  </a:lnTo>
                  <a:lnTo>
                    <a:pt x="201" y="753"/>
                  </a:lnTo>
                  <a:lnTo>
                    <a:pt x="0" y="753"/>
                  </a:lnTo>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1039" name="Freeform 10">
              <a:extLst>
                <a:ext uri="{FF2B5EF4-FFF2-40B4-BE49-F238E27FC236}">
                  <a16:creationId xmlns:a16="http://schemas.microsoft.com/office/drawing/2014/main" id="{76E74FEF-01A7-42A9-BA8C-0850510C0E93}"/>
                </a:ext>
              </a:extLst>
            </p:cNvPr>
            <p:cNvSpPr>
              <a:spLocks/>
            </p:cNvSpPr>
            <p:nvPr/>
          </p:nvSpPr>
          <p:spPr bwMode="white">
            <a:xfrm>
              <a:off x="0" y="-13"/>
              <a:ext cx="5284" cy="673"/>
            </a:xfrm>
            <a:custGeom>
              <a:avLst/>
              <a:gdLst>
                <a:gd name="T0" fmla="*/ 0 w 5284"/>
                <a:gd name="T1" fmla="*/ 366 h 673"/>
                <a:gd name="T2" fmla="*/ 0 w 5284"/>
                <a:gd name="T3" fmla="*/ 672 h 673"/>
                <a:gd name="T4" fmla="*/ 303 w 5284"/>
                <a:gd name="T5" fmla="*/ 672 h 673"/>
                <a:gd name="T6" fmla="*/ 723 w 5284"/>
                <a:gd name="T7" fmla="*/ 663 h 673"/>
                <a:gd name="T8" fmla="*/ 1020 w 5284"/>
                <a:gd name="T9" fmla="*/ 654 h 673"/>
                <a:gd name="T10" fmla="*/ 1302 w 5284"/>
                <a:gd name="T11" fmla="*/ 642 h 673"/>
                <a:gd name="T12" fmla="*/ 1554 w 5284"/>
                <a:gd name="T13" fmla="*/ 630 h 673"/>
                <a:gd name="T14" fmla="*/ 1779 w 5284"/>
                <a:gd name="T15" fmla="*/ 615 h 673"/>
                <a:gd name="T16" fmla="*/ 1962 w 5284"/>
                <a:gd name="T17" fmla="*/ 606 h 673"/>
                <a:gd name="T18" fmla="*/ 2193 w 5284"/>
                <a:gd name="T19" fmla="*/ 588 h 673"/>
                <a:gd name="T20" fmla="*/ 2448 w 5284"/>
                <a:gd name="T21" fmla="*/ 570 h 673"/>
                <a:gd name="T22" fmla="*/ 2700 w 5284"/>
                <a:gd name="T23" fmla="*/ 546 h 673"/>
                <a:gd name="T24" fmla="*/ 2904 w 5284"/>
                <a:gd name="T25" fmla="*/ 528 h 673"/>
                <a:gd name="T26" fmla="*/ 3138 w 5284"/>
                <a:gd name="T27" fmla="*/ 498 h 673"/>
                <a:gd name="T28" fmla="*/ 3324 w 5284"/>
                <a:gd name="T29" fmla="*/ 474 h 673"/>
                <a:gd name="T30" fmla="*/ 3534 w 5284"/>
                <a:gd name="T31" fmla="*/ 447 h 673"/>
                <a:gd name="T32" fmla="*/ 3735 w 5284"/>
                <a:gd name="T33" fmla="*/ 420 h 673"/>
                <a:gd name="T34" fmla="*/ 3933 w 5284"/>
                <a:gd name="T35" fmla="*/ 384 h 673"/>
                <a:gd name="T36" fmla="*/ 4116 w 5284"/>
                <a:gd name="T37" fmla="*/ 351 h 673"/>
                <a:gd name="T38" fmla="*/ 4266 w 5284"/>
                <a:gd name="T39" fmla="*/ 318 h 673"/>
                <a:gd name="T40" fmla="*/ 4446 w 5284"/>
                <a:gd name="T41" fmla="*/ 279 h 673"/>
                <a:gd name="T42" fmla="*/ 4620 w 5284"/>
                <a:gd name="T43" fmla="*/ 237 h 673"/>
                <a:gd name="T44" fmla="*/ 4779 w 5284"/>
                <a:gd name="T45" fmla="*/ 192 h 673"/>
                <a:gd name="T46" fmla="*/ 4920 w 5284"/>
                <a:gd name="T47" fmla="*/ 147 h 673"/>
                <a:gd name="T48" fmla="*/ 5085 w 5284"/>
                <a:gd name="T49" fmla="*/ 90 h 673"/>
                <a:gd name="T50" fmla="*/ 5193 w 5284"/>
                <a:gd name="T51" fmla="*/ 42 h 673"/>
                <a:gd name="T52" fmla="*/ 5283 w 5284"/>
                <a:gd name="T53" fmla="*/ 0 h 673"/>
                <a:gd name="T54" fmla="*/ 3201 w 5284"/>
                <a:gd name="T55" fmla="*/ 0 h 673"/>
                <a:gd name="T56" fmla="*/ 2982 w 5284"/>
                <a:gd name="T57" fmla="*/ 57 h 673"/>
                <a:gd name="T58" fmla="*/ 2775 w 5284"/>
                <a:gd name="T59" fmla="*/ 108 h 673"/>
                <a:gd name="T60" fmla="*/ 2562 w 5284"/>
                <a:gd name="T61" fmla="*/ 150 h 673"/>
                <a:gd name="T62" fmla="*/ 2397 w 5284"/>
                <a:gd name="T63" fmla="*/ 183 h 673"/>
                <a:gd name="T64" fmla="*/ 2205 w 5284"/>
                <a:gd name="T65" fmla="*/ 213 h 673"/>
                <a:gd name="T66" fmla="*/ 2001 w 5284"/>
                <a:gd name="T67" fmla="*/ 243 h 673"/>
                <a:gd name="T68" fmla="*/ 1776 w 5284"/>
                <a:gd name="T69" fmla="*/ 273 h 673"/>
                <a:gd name="T70" fmla="*/ 1536 w 5284"/>
                <a:gd name="T71" fmla="*/ 297 h 673"/>
                <a:gd name="T72" fmla="*/ 1344 w 5284"/>
                <a:gd name="T73" fmla="*/ 312 h 673"/>
                <a:gd name="T74" fmla="*/ 1134 w 5284"/>
                <a:gd name="T75" fmla="*/ 330 h 673"/>
                <a:gd name="T76" fmla="*/ 921 w 5284"/>
                <a:gd name="T77" fmla="*/ 342 h 673"/>
                <a:gd name="T78" fmla="*/ 696 w 5284"/>
                <a:gd name="T79" fmla="*/ 354 h 673"/>
                <a:gd name="T80" fmla="*/ 501 w 5284"/>
                <a:gd name="T81" fmla="*/ 360 h 673"/>
                <a:gd name="T82" fmla="*/ 279 w 5284"/>
                <a:gd name="T83" fmla="*/ 366 h 673"/>
                <a:gd name="T84" fmla="*/ 99 w 5284"/>
                <a:gd name="T85" fmla="*/ 369 h 673"/>
                <a:gd name="T86" fmla="*/ 0 w 5284"/>
                <a:gd name="T87" fmla="*/ 366 h 67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5284" h="673">
                  <a:moveTo>
                    <a:pt x="0" y="366"/>
                  </a:moveTo>
                  <a:lnTo>
                    <a:pt x="0" y="672"/>
                  </a:lnTo>
                  <a:lnTo>
                    <a:pt x="303" y="672"/>
                  </a:lnTo>
                  <a:lnTo>
                    <a:pt x="723" y="663"/>
                  </a:lnTo>
                  <a:lnTo>
                    <a:pt x="1020" y="654"/>
                  </a:lnTo>
                  <a:lnTo>
                    <a:pt x="1302" y="642"/>
                  </a:lnTo>
                  <a:lnTo>
                    <a:pt x="1554" y="630"/>
                  </a:lnTo>
                  <a:lnTo>
                    <a:pt x="1779" y="615"/>
                  </a:lnTo>
                  <a:lnTo>
                    <a:pt x="1962" y="606"/>
                  </a:lnTo>
                  <a:lnTo>
                    <a:pt x="2193" y="588"/>
                  </a:lnTo>
                  <a:lnTo>
                    <a:pt x="2448" y="570"/>
                  </a:lnTo>
                  <a:lnTo>
                    <a:pt x="2700" y="546"/>
                  </a:lnTo>
                  <a:lnTo>
                    <a:pt x="2904" y="528"/>
                  </a:lnTo>
                  <a:lnTo>
                    <a:pt x="3138" y="498"/>
                  </a:lnTo>
                  <a:lnTo>
                    <a:pt x="3324" y="474"/>
                  </a:lnTo>
                  <a:lnTo>
                    <a:pt x="3534" y="447"/>
                  </a:lnTo>
                  <a:lnTo>
                    <a:pt x="3735" y="420"/>
                  </a:lnTo>
                  <a:lnTo>
                    <a:pt x="3933" y="384"/>
                  </a:lnTo>
                  <a:lnTo>
                    <a:pt x="4116" y="351"/>
                  </a:lnTo>
                  <a:lnTo>
                    <a:pt x="4266" y="318"/>
                  </a:lnTo>
                  <a:lnTo>
                    <a:pt x="4446" y="279"/>
                  </a:lnTo>
                  <a:lnTo>
                    <a:pt x="4620" y="237"/>
                  </a:lnTo>
                  <a:lnTo>
                    <a:pt x="4779" y="192"/>
                  </a:lnTo>
                  <a:lnTo>
                    <a:pt x="4920" y="147"/>
                  </a:lnTo>
                  <a:lnTo>
                    <a:pt x="5085" y="90"/>
                  </a:lnTo>
                  <a:lnTo>
                    <a:pt x="5193" y="42"/>
                  </a:lnTo>
                  <a:lnTo>
                    <a:pt x="5283" y="0"/>
                  </a:lnTo>
                  <a:lnTo>
                    <a:pt x="3201" y="0"/>
                  </a:lnTo>
                  <a:lnTo>
                    <a:pt x="2982" y="57"/>
                  </a:lnTo>
                  <a:lnTo>
                    <a:pt x="2775" y="108"/>
                  </a:lnTo>
                  <a:lnTo>
                    <a:pt x="2562" y="150"/>
                  </a:lnTo>
                  <a:lnTo>
                    <a:pt x="2397" y="183"/>
                  </a:lnTo>
                  <a:lnTo>
                    <a:pt x="2205" y="213"/>
                  </a:lnTo>
                  <a:lnTo>
                    <a:pt x="2001" y="243"/>
                  </a:lnTo>
                  <a:lnTo>
                    <a:pt x="1776" y="273"/>
                  </a:lnTo>
                  <a:lnTo>
                    <a:pt x="1536" y="297"/>
                  </a:lnTo>
                  <a:lnTo>
                    <a:pt x="1344" y="312"/>
                  </a:lnTo>
                  <a:lnTo>
                    <a:pt x="1134" y="330"/>
                  </a:lnTo>
                  <a:lnTo>
                    <a:pt x="921" y="342"/>
                  </a:lnTo>
                  <a:lnTo>
                    <a:pt x="696" y="354"/>
                  </a:lnTo>
                  <a:lnTo>
                    <a:pt x="501" y="360"/>
                  </a:lnTo>
                  <a:lnTo>
                    <a:pt x="279" y="366"/>
                  </a:lnTo>
                  <a:lnTo>
                    <a:pt x="99" y="369"/>
                  </a:lnTo>
                  <a:lnTo>
                    <a:pt x="0" y="366"/>
                  </a:lnTo>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1040" name="Freeform 11">
              <a:extLst>
                <a:ext uri="{FF2B5EF4-FFF2-40B4-BE49-F238E27FC236}">
                  <a16:creationId xmlns:a16="http://schemas.microsoft.com/office/drawing/2014/main" id="{B91A7084-16D8-4693-895B-D7543C8847D5}"/>
                </a:ext>
              </a:extLst>
            </p:cNvPr>
            <p:cNvSpPr>
              <a:spLocks/>
            </p:cNvSpPr>
            <p:nvPr/>
          </p:nvSpPr>
          <p:spPr bwMode="white">
            <a:xfrm>
              <a:off x="0" y="-13"/>
              <a:ext cx="2884" cy="286"/>
            </a:xfrm>
            <a:custGeom>
              <a:avLst/>
              <a:gdLst>
                <a:gd name="T0" fmla="*/ 0 w 2884"/>
                <a:gd name="T1" fmla="*/ 0 h 286"/>
                <a:gd name="T2" fmla="*/ 0 w 2884"/>
                <a:gd name="T3" fmla="*/ 285 h 286"/>
                <a:gd name="T4" fmla="*/ 192 w 2884"/>
                <a:gd name="T5" fmla="*/ 285 h 286"/>
                <a:gd name="T6" fmla="*/ 384 w 2884"/>
                <a:gd name="T7" fmla="*/ 282 h 286"/>
                <a:gd name="T8" fmla="*/ 579 w 2884"/>
                <a:gd name="T9" fmla="*/ 276 h 286"/>
                <a:gd name="T10" fmla="*/ 789 w 2884"/>
                <a:gd name="T11" fmla="*/ 267 h 286"/>
                <a:gd name="T12" fmla="*/ 999 w 2884"/>
                <a:gd name="T13" fmla="*/ 258 h 286"/>
                <a:gd name="T14" fmla="*/ 1161 w 2884"/>
                <a:gd name="T15" fmla="*/ 246 h 286"/>
                <a:gd name="T16" fmla="*/ 1302 w 2884"/>
                <a:gd name="T17" fmla="*/ 234 h 286"/>
                <a:gd name="T18" fmla="*/ 1458 w 2884"/>
                <a:gd name="T19" fmla="*/ 222 h 286"/>
                <a:gd name="T20" fmla="*/ 1665 w 2884"/>
                <a:gd name="T21" fmla="*/ 201 h 286"/>
                <a:gd name="T22" fmla="*/ 1992 w 2884"/>
                <a:gd name="T23" fmla="*/ 159 h 286"/>
                <a:gd name="T24" fmla="*/ 2301 w 2884"/>
                <a:gd name="T25" fmla="*/ 117 h 286"/>
                <a:gd name="T26" fmla="*/ 2604 w 2884"/>
                <a:gd name="T27" fmla="*/ 60 h 286"/>
                <a:gd name="T28" fmla="*/ 2883 w 2884"/>
                <a:gd name="T29" fmla="*/ 0 h 286"/>
                <a:gd name="T30" fmla="*/ 0 w 2884"/>
                <a:gd name="T31" fmla="*/ 0 h 28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884" h="286">
                  <a:moveTo>
                    <a:pt x="0" y="0"/>
                  </a:moveTo>
                  <a:lnTo>
                    <a:pt x="0" y="285"/>
                  </a:lnTo>
                  <a:lnTo>
                    <a:pt x="192" y="285"/>
                  </a:lnTo>
                  <a:lnTo>
                    <a:pt x="384" y="282"/>
                  </a:lnTo>
                  <a:lnTo>
                    <a:pt x="579" y="276"/>
                  </a:lnTo>
                  <a:lnTo>
                    <a:pt x="789" y="267"/>
                  </a:lnTo>
                  <a:lnTo>
                    <a:pt x="999" y="258"/>
                  </a:lnTo>
                  <a:lnTo>
                    <a:pt x="1161" y="246"/>
                  </a:lnTo>
                  <a:lnTo>
                    <a:pt x="1302" y="234"/>
                  </a:lnTo>
                  <a:lnTo>
                    <a:pt x="1458" y="222"/>
                  </a:lnTo>
                  <a:lnTo>
                    <a:pt x="1665" y="201"/>
                  </a:lnTo>
                  <a:lnTo>
                    <a:pt x="1992" y="159"/>
                  </a:lnTo>
                  <a:lnTo>
                    <a:pt x="2301" y="117"/>
                  </a:lnTo>
                  <a:lnTo>
                    <a:pt x="2604" y="60"/>
                  </a:lnTo>
                  <a:lnTo>
                    <a:pt x="2883" y="0"/>
                  </a:lnTo>
                  <a:lnTo>
                    <a:pt x="0" y="0"/>
                  </a:lnTo>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grpSp>
      <p:sp>
        <p:nvSpPr>
          <p:cNvPr id="1027" name="Rectangle 12">
            <a:extLst>
              <a:ext uri="{FF2B5EF4-FFF2-40B4-BE49-F238E27FC236}">
                <a16:creationId xmlns:a16="http://schemas.microsoft.com/office/drawing/2014/main" id="{976440A1-F64F-4657-B1F7-5C3178E4423A}"/>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8" name="Rectangle 13">
            <a:extLst>
              <a:ext uri="{FF2B5EF4-FFF2-40B4-BE49-F238E27FC236}">
                <a16:creationId xmlns:a16="http://schemas.microsoft.com/office/drawing/2014/main" id="{01610208-0DC0-49B4-83D1-0CDDD471A28D}"/>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5854" name="Rectangle 14">
            <a:extLst>
              <a:ext uri="{FF2B5EF4-FFF2-40B4-BE49-F238E27FC236}">
                <a16:creationId xmlns:a16="http://schemas.microsoft.com/office/drawing/2014/main" id="{104B3F00-3F1E-4FBB-83E6-604C4DD786F9}"/>
              </a:ext>
            </a:extLst>
          </p:cNvPr>
          <p:cNvSpPr>
            <a:spLocks noGrp="1" noChangeArrowheads="1"/>
          </p:cNvSpPr>
          <p:nvPr>
            <p:ph type="dt" sz="half" idx="2"/>
          </p:nvPr>
        </p:nvSpPr>
        <p:spPr bwMode="auto">
          <a:xfrm>
            <a:off x="685800" y="6248400"/>
            <a:ext cx="19050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FontTx/>
              <a:buNone/>
              <a:defRPr kumimoji="0" sz="1400"/>
            </a:lvl1pPr>
          </a:lstStyle>
          <a:p>
            <a:pPr>
              <a:defRPr/>
            </a:pPr>
            <a:endParaRPr lang="en-US" altLang="ja-JP"/>
          </a:p>
        </p:txBody>
      </p:sp>
      <p:sp>
        <p:nvSpPr>
          <p:cNvPr id="35855" name="Rectangle 15">
            <a:extLst>
              <a:ext uri="{FF2B5EF4-FFF2-40B4-BE49-F238E27FC236}">
                <a16:creationId xmlns:a16="http://schemas.microsoft.com/office/drawing/2014/main" id="{1F31F1B0-E6E5-46FC-A7C2-C2DC0344E59E}"/>
              </a:ext>
            </a:extLst>
          </p:cNvPr>
          <p:cNvSpPr>
            <a:spLocks noGrp="1" noChangeArrowheads="1"/>
          </p:cNvSpPr>
          <p:nvPr>
            <p:ph type="ftr" sz="quarter" idx="3"/>
          </p:nvPr>
        </p:nvSpPr>
        <p:spPr bwMode="auto">
          <a:xfrm>
            <a:off x="3124200" y="6248400"/>
            <a:ext cx="2895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ctr" eaLnBrk="1" hangingPunct="1">
              <a:lnSpc>
                <a:spcPct val="100000"/>
              </a:lnSpc>
              <a:spcBef>
                <a:spcPct val="0"/>
              </a:spcBef>
              <a:buFontTx/>
              <a:buNone/>
              <a:defRPr kumimoji="0" sz="1400"/>
            </a:lvl1pPr>
          </a:lstStyle>
          <a:p>
            <a:pPr>
              <a:defRPr/>
            </a:pPr>
            <a:endParaRPr lang="en-US" altLang="ja-JP"/>
          </a:p>
        </p:txBody>
      </p:sp>
      <p:sp>
        <p:nvSpPr>
          <p:cNvPr id="35856" name="Rectangle 16">
            <a:extLst>
              <a:ext uri="{FF2B5EF4-FFF2-40B4-BE49-F238E27FC236}">
                <a16:creationId xmlns:a16="http://schemas.microsoft.com/office/drawing/2014/main" id="{062BCF1F-F4E2-4481-A684-B07ED6400AB7}"/>
              </a:ext>
            </a:extLst>
          </p:cNvPr>
          <p:cNvSpPr>
            <a:spLocks noGrp="1" noChangeArrowheads="1"/>
          </p:cNvSpPr>
          <p:nvPr>
            <p:ph type="sldNum" sz="quarter" idx="4"/>
          </p:nvPr>
        </p:nvSpPr>
        <p:spPr bwMode="auto">
          <a:xfrm>
            <a:off x="6553200" y="6248400"/>
            <a:ext cx="19050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lnSpc>
                <a:spcPct val="100000"/>
              </a:lnSpc>
              <a:spcBef>
                <a:spcPct val="0"/>
              </a:spcBef>
              <a:buFontTx/>
              <a:buNone/>
              <a:defRPr kumimoji="0" sz="1400"/>
            </a:lvl1pPr>
          </a:lstStyle>
          <a:p>
            <a:pPr>
              <a:defRPr/>
            </a:pPr>
            <a:fld id="{106F491F-9170-4791-9011-4121CB142480}" type="slidenum">
              <a:rPr lang="en-US" altLang="ja-JP"/>
              <a:pPr>
                <a:defRPr/>
              </a:pPr>
              <a:t>‹#›</a:t>
            </a:fld>
            <a:endParaRPr lang="en-US" altLang="ja-JP"/>
          </a:p>
        </p:txBody>
      </p:sp>
    </p:spTree>
  </p:cSld>
  <p:clrMap bg1="dk2" tx1="lt1" bg2="dk1" tx2="lt2" accent1="accent1" accent2="accent2" accent3="accent3" accent4="accent4" accent5="accent5" accent6="accent6" hlink="hlink" folHlink="folHlink"/>
  <p:sldLayoutIdLst>
    <p:sldLayoutId id="2147484518" r:id="rId1"/>
    <p:sldLayoutId id="2147484506" r:id="rId2"/>
    <p:sldLayoutId id="2147484507" r:id="rId3"/>
    <p:sldLayoutId id="2147484508" r:id="rId4"/>
    <p:sldLayoutId id="2147484509" r:id="rId5"/>
    <p:sldLayoutId id="2147484510" r:id="rId6"/>
    <p:sldLayoutId id="2147484511" r:id="rId7"/>
    <p:sldLayoutId id="2147484512" r:id="rId8"/>
    <p:sldLayoutId id="2147484513" r:id="rId9"/>
    <p:sldLayoutId id="2147484514" r:id="rId10"/>
    <p:sldLayoutId id="2147484515" r:id="rId11"/>
    <p:sldLayoutId id="2147484516" r:id="rId12"/>
    <p:sldLayoutId id="2147484517" r:id="rId13"/>
  </p:sldLayoutIdLst>
  <p:transition spd="med">
    <p:zoom/>
  </p:transition>
  <p:txStyles>
    <p:titleStyle>
      <a:lvl1pPr algn="ctr" rtl="0" eaLnBrk="0" fontAlgn="base" hangingPunct="0">
        <a:spcBef>
          <a:spcPct val="0"/>
        </a:spcBef>
        <a:spcAft>
          <a:spcPct val="0"/>
        </a:spcAft>
        <a:defRPr kumimoji="1" sz="4400" kern="12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33399"/>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B223DD9B-609F-4360-9E55-2F11D49C2D97}"/>
              </a:ext>
            </a:extLst>
          </p:cNvPr>
          <p:cNvSpPr>
            <a:spLocks noGrp="1" noChangeArrowheads="1"/>
          </p:cNvSpPr>
          <p:nvPr>
            <p:ph type="ctrTitle"/>
          </p:nvPr>
        </p:nvSpPr>
        <p:spPr>
          <a:xfrm>
            <a:off x="250825" y="333375"/>
            <a:ext cx="8785225" cy="2105025"/>
          </a:xfrm>
        </p:spPr>
        <p:txBody>
          <a:bodyPr/>
          <a:lstStyle/>
          <a:p>
            <a:pPr eaLnBrk="1" hangingPunct="1"/>
            <a:r>
              <a:rPr lang="ja-JP" altLang="en-US" sz="6000"/>
              <a:t>検量線作成と　　　</a:t>
            </a:r>
            <a:br>
              <a:rPr lang="en-US" altLang="ja-JP" sz="6000"/>
            </a:br>
            <a:r>
              <a:rPr lang="ja-JP" altLang="en-US" sz="6000"/>
              <a:t>検出限界・定量下限</a:t>
            </a:r>
          </a:p>
        </p:txBody>
      </p:sp>
      <p:sp>
        <p:nvSpPr>
          <p:cNvPr id="4099" name="Rectangle 3">
            <a:extLst>
              <a:ext uri="{FF2B5EF4-FFF2-40B4-BE49-F238E27FC236}">
                <a16:creationId xmlns:a16="http://schemas.microsoft.com/office/drawing/2014/main" id="{95527977-DCD2-4B0D-8776-CC231314D721}"/>
              </a:ext>
            </a:extLst>
          </p:cNvPr>
          <p:cNvSpPr>
            <a:spLocks noGrp="1" noChangeArrowheads="1"/>
          </p:cNvSpPr>
          <p:nvPr>
            <p:ph type="subTitle" idx="1"/>
          </p:nvPr>
        </p:nvSpPr>
        <p:spPr>
          <a:xfrm>
            <a:off x="800100" y="3789363"/>
            <a:ext cx="7315200" cy="990600"/>
          </a:xfrm>
        </p:spPr>
        <p:txBody>
          <a:bodyPr/>
          <a:lstStyle/>
          <a:p>
            <a:pPr eaLnBrk="1" hangingPunct="1"/>
            <a:r>
              <a:rPr lang="ja-JP" altLang="en-US" sz="4800" dirty="0">
                <a:latin typeface="HGSｺﾞｼｯｸE" panose="020B0900000000000000" pitchFamily="50" charset="-128"/>
                <a:ea typeface="HGSｺﾞｼｯｸE" panose="020B0900000000000000" pitchFamily="50" charset="-128"/>
              </a:rPr>
              <a:t>株式会社　環境技研</a:t>
            </a:r>
            <a:endParaRPr lang="ja-JP" altLang="en-US" sz="4800" dirty="0"/>
          </a:p>
        </p:txBody>
      </p:sp>
      <p:pic>
        <p:nvPicPr>
          <p:cNvPr id="4" name="図 7">
            <a:extLst>
              <a:ext uri="{FF2B5EF4-FFF2-40B4-BE49-F238E27FC236}">
                <a16:creationId xmlns:a16="http://schemas.microsoft.com/office/drawing/2014/main" id="{4735B5B1-692F-47E0-9888-A3CE7B8F169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26656" y="116632"/>
            <a:ext cx="936625"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zo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3E601A62-0378-4241-B9D0-034F747F966D}"/>
              </a:ext>
            </a:extLst>
          </p:cNvPr>
          <p:cNvSpPr txBox="1">
            <a:spLocks noChangeArrowheads="1"/>
          </p:cNvSpPr>
          <p:nvPr/>
        </p:nvSpPr>
        <p:spPr bwMode="auto">
          <a:xfrm>
            <a:off x="611188" y="188"/>
            <a:ext cx="7343775" cy="722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3600" dirty="0">
                <a:solidFill>
                  <a:schemeClr val="tx2"/>
                </a:solidFill>
              </a:rPr>
              <a:t>５．検出限界と定量下限</a:t>
            </a:r>
            <a:r>
              <a:rPr lang="en-US" altLang="ja-JP" sz="3600" dirty="0">
                <a:solidFill>
                  <a:schemeClr val="tx2"/>
                </a:solidFill>
              </a:rPr>
              <a:t> </a:t>
            </a:r>
            <a:endParaRPr lang="ja-JP" altLang="en-US" sz="3600" dirty="0">
              <a:solidFill>
                <a:schemeClr val="tx2"/>
              </a:solidFill>
            </a:endParaRPr>
          </a:p>
        </p:txBody>
      </p:sp>
      <p:sp>
        <p:nvSpPr>
          <p:cNvPr id="3" name="Rectangle 7">
            <a:extLst>
              <a:ext uri="{FF2B5EF4-FFF2-40B4-BE49-F238E27FC236}">
                <a16:creationId xmlns:a16="http://schemas.microsoft.com/office/drawing/2014/main" id="{79EEB8CE-0868-449A-ACF4-34612731A579}"/>
              </a:ext>
            </a:extLst>
          </p:cNvPr>
          <p:cNvSpPr txBox="1">
            <a:spLocks noChangeArrowheads="1"/>
          </p:cNvSpPr>
          <p:nvPr/>
        </p:nvSpPr>
        <p:spPr bwMode="auto">
          <a:xfrm>
            <a:off x="354013" y="784225"/>
            <a:ext cx="8539162" cy="3076575"/>
          </a:xfrm>
          <a:prstGeom prst="rect">
            <a:avLst/>
          </a:prstGeom>
          <a:noFill/>
          <a:ln w="25400">
            <a:solidFill>
              <a:schemeClr val="tx1"/>
            </a:solidFill>
          </a:ln>
          <a:effectLst/>
        </p:spPr>
        <p:txBody>
          <a:bodyPr anchor="ctr"/>
          <a:lst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9pPr>
          </a:lstStyle>
          <a:p>
            <a:pPr algn="l">
              <a:defRPr/>
            </a:pPr>
            <a:r>
              <a:rPr lang="en-US" altLang="ja-JP" sz="3200" dirty="0">
                <a:solidFill>
                  <a:srgbClr val="FFFF00"/>
                </a:solidFill>
                <a:latin typeface="+mj-ea"/>
              </a:rPr>
              <a:t>JIS</a:t>
            </a:r>
            <a:r>
              <a:rPr lang="ja-JP" altLang="en-US" sz="3200" dirty="0">
                <a:solidFill>
                  <a:srgbClr val="FFFF00"/>
                </a:solidFill>
                <a:latin typeface="+mj-ea"/>
              </a:rPr>
              <a:t>Ｋ</a:t>
            </a:r>
            <a:r>
              <a:rPr lang="en-US" altLang="ja-JP" sz="3200" dirty="0">
                <a:solidFill>
                  <a:srgbClr val="FFFF00"/>
                </a:solidFill>
                <a:latin typeface="+mj-ea"/>
              </a:rPr>
              <a:t>0211</a:t>
            </a:r>
            <a:r>
              <a:rPr lang="ja-JP" altLang="en-US" sz="3200" dirty="0">
                <a:solidFill>
                  <a:srgbClr val="FFFF00"/>
                </a:solidFill>
                <a:latin typeface="+mj-ea"/>
              </a:rPr>
              <a:t>分析化学用語（基礎部門）</a:t>
            </a:r>
            <a:endParaRPr lang="en-US" altLang="ja-JP" sz="3200" dirty="0">
              <a:solidFill>
                <a:srgbClr val="FFFF00"/>
              </a:solidFill>
              <a:latin typeface="+mj-ea"/>
            </a:endParaRPr>
          </a:p>
          <a:p>
            <a:pPr algn="l">
              <a:defRPr/>
            </a:pPr>
            <a:r>
              <a:rPr lang="ja-JP" altLang="en-US" sz="3200" dirty="0">
                <a:latin typeface="+mj-ea"/>
              </a:rPr>
              <a:t>◆検出限界、検出下限、ＤＬ</a:t>
            </a:r>
            <a:endParaRPr lang="en-US" altLang="ja-JP" sz="3200" dirty="0">
              <a:latin typeface="+mj-ea"/>
            </a:endParaRPr>
          </a:p>
          <a:p>
            <a:pPr algn="l">
              <a:defRPr/>
            </a:pPr>
            <a:r>
              <a:rPr lang="ja-JP" altLang="en-US" sz="3200" dirty="0">
                <a:solidFill>
                  <a:schemeClr val="tx1"/>
                </a:solidFill>
                <a:latin typeface="+mj-ea"/>
              </a:rPr>
              <a:t>検出できる最小量（値）</a:t>
            </a:r>
            <a:endParaRPr lang="en-US" altLang="ja-JP" sz="3200" dirty="0">
              <a:solidFill>
                <a:schemeClr val="tx1"/>
              </a:solidFill>
              <a:latin typeface="+mj-ea"/>
            </a:endParaRPr>
          </a:p>
          <a:p>
            <a:pPr algn="l">
              <a:defRPr/>
            </a:pPr>
            <a:r>
              <a:rPr lang="ja-JP" altLang="en-US" sz="3200" dirty="0">
                <a:latin typeface="+mj-ea"/>
              </a:rPr>
              <a:t>◆定量下限</a:t>
            </a:r>
            <a:endParaRPr lang="en-US" altLang="ja-JP" sz="3200" dirty="0">
              <a:latin typeface="+mj-ea"/>
            </a:endParaRPr>
          </a:p>
          <a:p>
            <a:pPr algn="l">
              <a:defRPr/>
            </a:pPr>
            <a:r>
              <a:rPr lang="ja-JP" altLang="en-US" sz="3200" dirty="0">
                <a:solidFill>
                  <a:schemeClr val="tx1"/>
                </a:solidFill>
                <a:latin typeface="+mj-ea"/>
              </a:rPr>
              <a:t>ある分析法によって分析種の定量が可能な最小量（値）または、最小濃度</a:t>
            </a:r>
          </a:p>
        </p:txBody>
      </p:sp>
      <p:sp>
        <p:nvSpPr>
          <p:cNvPr id="4" name="Rectangle 7">
            <a:extLst>
              <a:ext uri="{FF2B5EF4-FFF2-40B4-BE49-F238E27FC236}">
                <a16:creationId xmlns:a16="http://schemas.microsoft.com/office/drawing/2014/main" id="{86B1EA9D-8606-4379-B85D-0369C60A20D2}"/>
              </a:ext>
            </a:extLst>
          </p:cNvPr>
          <p:cNvSpPr txBox="1">
            <a:spLocks noChangeArrowheads="1"/>
          </p:cNvSpPr>
          <p:nvPr/>
        </p:nvSpPr>
        <p:spPr bwMode="auto">
          <a:xfrm>
            <a:off x="365125" y="3860800"/>
            <a:ext cx="8539163" cy="2881313"/>
          </a:xfrm>
          <a:prstGeom prst="rect">
            <a:avLst/>
          </a:prstGeom>
          <a:noFill/>
          <a:ln w="25400">
            <a:solidFill>
              <a:schemeClr val="tx1"/>
            </a:solidFill>
          </a:ln>
          <a:effectLst/>
        </p:spPr>
        <p:txBody>
          <a:bodyPr anchor="ctr"/>
          <a:lst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9pPr>
          </a:lstStyle>
          <a:p>
            <a:pPr algn="l">
              <a:defRPr/>
            </a:pPr>
            <a:r>
              <a:rPr lang="ja-JP" altLang="en-US" sz="3200" dirty="0">
                <a:solidFill>
                  <a:srgbClr val="FF0000"/>
                </a:solidFill>
                <a:latin typeface="+mj-ea"/>
              </a:rPr>
              <a:t>注意事項</a:t>
            </a:r>
            <a:endParaRPr lang="en-US" altLang="ja-JP" sz="3200" dirty="0">
              <a:solidFill>
                <a:srgbClr val="FF0000"/>
              </a:solidFill>
              <a:latin typeface="+mj-ea"/>
            </a:endParaRPr>
          </a:p>
          <a:p>
            <a:pPr algn="l">
              <a:defRPr/>
            </a:pPr>
            <a:r>
              <a:rPr lang="ja-JP" altLang="en-US" sz="3200" dirty="0">
                <a:latin typeface="+mj-ea"/>
              </a:rPr>
              <a:t>◆報告下限値</a:t>
            </a:r>
            <a:endParaRPr lang="en-US" altLang="ja-JP" sz="3200" dirty="0">
              <a:latin typeface="+mj-ea"/>
            </a:endParaRPr>
          </a:p>
          <a:p>
            <a:pPr algn="l">
              <a:defRPr/>
            </a:pPr>
            <a:r>
              <a:rPr lang="ja-JP" altLang="en-US" sz="2800" dirty="0">
                <a:solidFill>
                  <a:schemeClr val="tx1"/>
                </a:solidFill>
                <a:latin typeface="+mj-ea"/>
              </a:rPr>
              <a:t>報告値を受け取る側が「少なくともこの数値まで明確に測定して報告をして下さい」と 要求する意図をもって設定された値である。検出限界、定量下限と混同してはならない。</a:t>
            </a:r>
          </a:p>
        </p:txBody>
      </p:sp>
      <p:pic>
        <p:nvPicPr>
          <p:cNvPr id="6" name="図 7">
            <a:extLst>
              <a:ext uri="{FF2B5EF4-FFF2-40B4-BE49-F238E27FC236}">
                <a16:creationId xmlns:a16="http://schemas.microsoft.com/office/drawing/2014/main" id="{6F20A671-4A71-4482-9F9F-C452D1E5D8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72400" y="116633"/>
            <a:ext cx="690881" cy="539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zo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A608D069-C4B3-4F64-9D44-CFB13DCF996F}"/>
              </a:ext>
            </a:extLst>
          </p:cNvPr>
          <p:cNvSpPr txBox="1">
            <a:spLocks noChangeArrowheads="1"/>
          </p:cNvSpPr>
          <p:nvPr/>
        </p:nvSpPr>
        <p:spPr bwMode="auto">
          <a:xfrm>
            <a:off x="611188" y="752"/>
            <a:ext cx="7273925" cy="722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3600">
                <a:solidFill>
                  <a:schemeClr val="tx2"/>
                </a:solidFill>
              </a:rPr>
              <a:t>６．検出限界</a:t>
            </a:r>
            <a:r>
              <a:rPr lang="en-US" altLang="ja-JP" sz="3600">
                <a:solidFill>
                  <a:schemeClr val="tx2"/>
                </a:solidFill>
              </a:rPr>
              <a:t>(JIS</a:t>
            </a:r>
            <a:r>
              <a:rPr lang="ja-JP" altLang="en-US" sz="3600">
                <a:solidFill>
                  <a:schemeClr val="tx2"/>
                </a:solidFill>
              </a:rPr>
              <a:t>法　装置検出限界）</a:t>
            </a:r>
            <a:r>
              <a:rPr lang="en-US" altLang="ja-JP" sz="3600">
                <a:solidFill>
                  <a:schemeClr val="tx2"/>
                </a:solidFill>
              </a:rPr>
              <a:t> </a:t>
            </a:r>
            <a:endParaRPr lang="ja-JP" altLang="en-US" sz="3600">
              <a:solidFill>
                <a:schemeClr val="tx2"/>
              </a:solidFill>
            </a:endParaRPr>
          </a:p>
        </p:txBody>
      </p:sp>
      <p:sp>
        <p:nvSpPr>
          <p:cNvPr id="3" name="Rectangle 7">
            <a:extLst>
              <a:ext uri="{FF2B5EF4-FFF2-40B4-BE49-F238E27FC236}">
                <a16:creationId xmlns:a16="http://schemas.microsoft.com/office/drawing/2014/main" id="{DF0A5B1C-90F0-4F69-A429-933975AA5C93}"/>
              </a:ext>
            </a:extLst>
          </p:cNvPr>
          <p:cNvSpPr txBox="1">
            <a:spLocks noChangeArrowheads="1"/>
          </p:cNvSpPr>
          <p:nvPr/>
        </p:nvSpPr>
        <p:spPr bwMode="auto">
          <a:xfrm>
            <a:off x="303213" y="819150"/>
            <a:ext cx="8537575" cy="1096963"/>
          </a:xfrm>
          <a:prstGeom prst="rect">
            <a:avLst/>
          </a:prstGeom>
          <a:noFill/>
          <a:ln w="25400">
            <a:solidFill>
              <a:schemeClr val="tx1"/>
            </a:solidFill>
          </a:ln>
          <a:effectLst/>
        </p:spPr>
        <p:txBody>
          <a:bodyPr anchor="ctr"/>
          <a:lst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9pPr>
          </a:lstStyle>
          <a:p>
            <a:pPr algn="l">
              <a:defRPr/>
            </a:pPr>
            <a:r>
              <a:rPr lang="ja-JP" altLang="en-US" sz="3200" dirty="0">
                <a:solidFill>
                  <a:schemeClr val="tx1"/>
                </a:solidFill>
                <a:latin typeface="+mj-ea"/>
              </a:rPr>
              <a:t>分析装置から出力される信号にはばらつきが存在し、それは正規分布に従う。</a:t>
            </a:r>
          </a:p>
        </p:txBody>
      </p:sp>
      <p:pic>
        <p:nvPicPr>
          <p:cNvPr id="17412" name="図 5">
            <a:extLst>
              <a:ext uri="{FF2B5EF4-FFF2-40B4-BE49-F238E27FC236}">
                <a16:creationId xmlns:a16="http://schemas.microsoft.com/office/drawing/2014/main" id="{CD6E4886-F4E3-422A-A831-A828D5F094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913" y="2133600"/>
            <a:ext cx="3751262"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50520A1B-4EC2-44CC-992A-AE87EDEA8087}"/>
              </a:ext>
            </a:extLst>
          </p:cNvPr>
          <p:cNvSpPr txBox="1">
            <a:spLocks noChangeArrowheads="1"/>
          </p:cNvSpPr>
          <p:nvPr/>
        </p:nvSpPr>
        <p:spPr bwMode="auto">
          <a:xfrm>
            <a:off x="4219575" y="2139950"/>
            <a:ext cx="4608513" cy="1887538"/>
          </a:xfrm>
          <a:prstGeom prst="rect">
            <a:avLst/>
          </a:prstGeom>
          <a:noFill/>
          <a:ln w="25400">
            <a:solidFill>
              <a:schemeClr val="tx1"/>
            </a:solidFill>
          </a:ln>
          <a:effectLst/>
        </p:spPr>
        <p:txBody>
          <a:bodyPr anchor="ctr"/>
          <a:lst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9pPr>
          </a:lstStyle>
          <a:p>
            <a:pPr algn="l">
              <a:defRPr/>
            </a:pPr>
            <a:r>
              <a:rPr lang="ja-JP" altLang="en-US" sz="2800" dirty="0">
                <a:solidFill>
                  <a:schemeClr val="tx1"/>
                </a:solidFill>
                <a:latin typeface="+mj-ea"/>
              </a:rPr>
              <a:t>ブランクの信号分布</a:t>
            </a:r>
            <a:endParaRPr lang="en-US" altLang="ja-JP" sz="2800" dirty="0">
              <a:solidFill>
                <a:schemeClr val="tx1"/>
              </a:solidFill>
              <a:latin typeface="+mj-ea"/>
            </a:endParaRPr>
          </a:p>
          <a:p>
            <a:pPr algn="l">
              <a:defRPr/>
            </a:pPr>
            <a:r>
              <a:rPr lang="ja-JP" altLang="en-US" sz="2800" dirty="0">
                <a:solidFill>
                  <a:schemeClr val="tx1"/>
                </a:solidFill>
                <a:latin typeface="+mj-ea"/>
              </a:rPr>
              <a:t>平均値から</a:t>
            </a:r>
            <a:r>
              <a:rPr lang="en-US" altLang="ja-JP" sz="2800" dirty="0">
                <a:solidFill>
                  <a:schemeClr val="tx1"/>
                </a:solidFill>
                <a:latin typeface="+mj-ea"/>
              </a:rPr>
              <a:t>±3σ</a:t>
            </a:r>
            <a:r>
              <a:rPr lang="ja-JP" altLang="en-US" sz="2800" dirty="0">
                <a:solidFill>
                  <a:schemeClr val="tx1"/>
                </a:solidFill>
                <a:latin typeface="+mj-ea"/>
              </a:rPr>
              <a:t>は約</a:t>
            </a:r>
            <a:r>
              <a:rPr lang="en-US" altLang="ja-JP" sz="2800" dirty="0">
                <a:solidFill>
                  <a:schemeClr val="tx1"/>
                </a:solidFill>
                <a:latin typeface="+mj-ea"/>
              </a:rPr>
              <a:t>99.7</a:t>
            </a:r>
            <a:r>
              <a:rPr lang="ja-JP" altLang="en-US" sz="2800" dirty="0">
                <a:solidFill>
                  <a:schemeClr val="tx1"/>
                </a:solidFill>
                <a:latin typeface="+mj-ea"/>
              </a:rPr>
              <a:t>％</a:t>
            </a:r>
            <a:endParaRPr lang="en-US" altLang="ja-JP" sz="2800" dirty="0">
              <a:solidFill>
                <a:schemeClr val="tx1"/>
              </a:solidFill>
              <a:latin typeface="+mj-ea"/>
            </a:endParaRPr>
          </a:p>
          <a:p>
            <a:pPr algn="l">
              <a:defRPr/>
            </a:pPr>
            <a:r>
              <a:rPr lang="ja-JP" altLang="en-US" sz="3200" dirty="0">
                <a:solidFill>
                  <a:schemeClr val="tx1"/>
                </a:solidFill>
                <a:latin typeface="+mj-ea"/>
              </a:rPr>
              <a:t>⇒測定対象物が検出されない最大濃度とする。</a:t>
            </a:r>
          </a:p>
        </p:txBody>
      </p:sp>
      <p:sp>
        <p:nvSpPr>
          <p:cNvPr id="9" name="Rectangle 7">
            <a:extLst>
              <a:ext uri="{FF2B5EF4-FFF2-40B4-BE49-F238E27FC236}">
                <a16:creationId xmlns:a16="http://schemas.microsoft.com/office/drawing/2014/main" id="{3CBE1388-6E72-4006-A140-70E1821FF2C3}"/>
              </a:ext>
            </a:extLst>
          </p:cNvPr>
          <p:cNvSpPr txBox="1">
            <a:spLocks noChangeArrowheads="1"/>
          </p:cNvSpPr>
          <p:nvPr/>
        </p:nvSpPr>
        <p:spPr bwMode="auto">
          <a:xfrm>
            <a:off x="4233863" y="4224338"/>
            <a:ext cx="4606925" cy="2157412"/>
          </a:xfrm>
          <a:prstGeom prst="rect">
            <a:avLst/>
          </a:prstGeom>
          <a:noFill/>
          <a:ln w="25400">
            <a:solidFill>
              <a:schemeClr val="tx1"/>
            </a:solidFill>
          </a:ln>
          <a:effectLst/>
        </p:spPr>
        <p:txBody>
          <a:bodyPr anchor="ctr"/>
          <a:lst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9pPr>
          </a:lstStyle>
          <a:p>
            <a:pPr algn="l">
              <a:defRPr/>
            </a:pPr>
            <a:r>
              <a:rPr lang="ja-JP" altLang="en-US" sz="3200" dirty="0">
                <a:solidFill>
                  <a:schemeClr val="tx1"/>
                </a:solidFill>
                <a:latin typeface="+mj-ea"/>
              </a:rPr>
              <a:t>検出限界は測定手法によって定義が異なる。その根拠を明確にすることが大切である。</a:t>
            </a:r>
          </a:p>
        </p:txBody>
      </p:sp>
      <p:pic>
        <p:nvPicPr>
          <p:cNvPr id="7" name="図 7">
            <a:extLst>
              <a:ext uri="{FF2B5EF4-FFF2-40B4-BE49-F238E27FC236}">
                <a16:creationId xmlns:a16="http://schemas.microsoft.com/office/drawing/2014/main" id="{DAB816AB-34F2-4CFB-9A94-7B189AF048E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116633"/>
            <a:ext cx="690881" cy="539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zo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図 4">
            <a:extLst>
              <a:ext uri="{FF2B5EF4-FFF2-40B4-BE49-F238E27FC236}">
                <a16:creationId xmlns:a16="http://schemas.microsoft.com/office/drawing/2014/main" id="{A12B4E1F-37B1-43C6-96F4-563F4F9E75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12070"/>
          <a:stretch>
            <a:fillRect/>
          </a:stretch>
        </p:blipFill>
        <p:spPr bwMode="auto">
          <a:xfrm>
            <a:off x="395288" y="2564904"/>
            <a:ext cx="3380645" cy="4177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7">
            <a:extLst>
              <a:ext uri="{FF2B5EF4-FFF2-40B4-BE49-F238E27FC236}">
                <a16:creationId xmlns:a16="http://schemas.microsoft.com/office/drawing/2014/main" id="{351EC8F6-9D06-403D-BDB9-027E78CBDB52}"/>
              </a:ext>
            </a:extLst>
          </p:cNvPr>
          <p:cNvSpPr txBox="1">
            <a:spLocks noChangeArrowheads="1"/>
          </p:cNvSpPr>
          <p:nvPr/>
        </p:nvSpPr>
        <p:spPr bwMode="auto">
          <a:xfrm>
            <a:off x="303213" y="747217"/>
            <a:ext cx="8537575" cy="1817687"/>
          </a:xfrm>
          <a:prstGeom prst="rect">
            <a:avLst/>
          </a:prstGeom>
          <a:noFill/>
          <a:ln w="25400">
            <a:solidFill>
              <a:schemeClr val="tx1"/>
            </a:solidFill>
          </a:ln>
          <a:effectLst/>
        </p:spPr>
        <p:txBody>
          <a:bodyPr anchor="ctr"/>
          <a:lst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9pPr>
          </a:lstStyle>
          <a:p>
            <a:pPr algn="l">
              <a:defRPr/>
            </a:pPr>
            <a:r>
              <a:rPr lang="en-US" altLang="ja-JP" sz="3200" dirty="0">
                <a:solidFill>
                  <a:schemeClr val="tx1"/>
                </a:solidFill>
                <a:latin typeface="+mj-ea"/>
              </a:rPr>
              <a:t>3σ</a:t>
            </a:r>
            <a:r>
              <a:rPr lang="ja-JP" altLang="en-US" sz="3200" dirty="0">
                <a:solidFill>
                  <a:schemeClr val="tx1"/>
                </a:solidFill>
                <a:latin typeface="+mj-ea"/>
              </a:rPr>
              <a:t>以上のシグナルが検出されたら、測定対象物が検出されたといえるが、</a:t>
            </a:r>
            <a:r>
              <a:rPr lang="en-US" altLang="ja-JP" sz="3200" dirty="0">
                <a:solidFill>
                  <a:schemeClr val="tx1"/>
                </a:solidFill>
                <a:latin typeface="+mj-ea"/>
              </a:rPr>
              <a:t>3σ</a:t>
            </a:r>
            <a:r>
              <a:rPr lang="ja-JP" altLang="en-US" sz="3200" dirty="0">
                <a:solidFill>
                  <a:schemeClr val="tx1"/>
                </a:solidFill>
                <a:latin typeface="+mj-ea"/>
              </a:rPr>
              <a:t>に相当する濃度が</a:t>
            </a:r>
            <a:r>
              <a:rPr lang="en-US" altLang="ja-JP" sz="3200" dirty="0">
                <a:solidFill>
                  <a:schemeClr val="tx1"/>
                </a:solidFill>
                <a:latin typeface="+mj-ea"/>
              </a:rPr>
              <a:t>100</a:t>
            </a:r>
            <a:r>
              <a:rPr lang="ja-JP" altLang="en-US" sz="3200" dirty="0">
                <a:solidFill>
                  <a:schemeClr val="tx1"/>
                </a:solidFill>
                <a:latin typeface="+mj-ea"/>
              </a:rPr>
              <a:t>％の確率で検出できるわけでは無い。</a:t>
            </a:r>
          </a:p>
        </p:txBody>
      </p:sp>
      <p:sp>
        <p:nvSpPr>
          <p:cNvPr id="7" name="Rectangle 7">
            <a:extLst>
              <a:ext uri="{FF2B5EF4-FFF2-40B4-BE49-F238E27FC236}">
                <a16:creationId xmlns:a16="http://schemas.microsoft.com/office/drawing/2014/main" id="{A58D86B5-6E74-4242-ADF5-992ED5BA5914}"/>
              </a:ext>
            </a:extLst>
          </p:cNvPr>
          <p:cNvSpPr txBox="1">
            <a:spLocks noChangeArrowheads="1"/>
          </p:cNvSpPr>
          <p:nvPr/>
        </p:nvSpPr>
        <p:spPr bwMode="auto">
          <a:xfrm>
            <a:off x="4233863" y="2709218"/>
            <a:ext cx="4606925" cy="1439862"/>
          </a:xfrm>
          <a:prstGeom prst="rect">
            <a:avLst/>
          </a:prstGeom>
          <a:noFill/>
          <a:ln w="25400">
            <a:solidFill>
              <a:schemeClr val="tx1"/>
            </a:solidFill>
          </a:ln>
          <a:effectLst/>
        </p:spPr>
        <p:txBody>
          <a:bodyPr anchor="ctr"/>
          <a:lst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9pPr>
          </a:lstStyle>
          <a:p>
            <a:pPr algn="l">
              <a:defRPr/>
            </a:pPr>
            <a:r>
              <a:rPr lang="en-US" altLang="ja-JP" sz="2800" dirty="0">
                <a:solidFill>
                  <a:schemeClr val="tx1"/>
                </a:solidFill>
                <a:latin typeface="+mj-ea"/>
              </a:rPr>
              <a:t>3σ</a:t>
            </a:r>
            <a:r>
              <a:rPr lang="ja-JP" altLang="en-US" sz="2800" dirty="0">
                <a:solidFill>
                  <a:schemeClr val="tx1"/>
                </a:solidFill>
                <a:latin typeface="+mj-ea"/>
              </a:rPr>
              <a:t>となる濃度においてもばらつきが存在し、それは正規分布に従う。</a:t>
            </a:r>
            <a:endParaRPr lang="ja-JP" altLang="en-US" sz="3200" dirty="0">
              <a:solidFill>
                <a:schemeClr val="tx1"/>
              </a:solidFill>
              <a:latin typeface="+mj-ea"/>
            </a:endParaRPr>
          </a:p>
        </p:txBody>
      </p:sp>
      <p:sp>
        <p:nvSpPr>
          <p:cNvPr id="8" name="Rectangle 7">
            <a:extLst>
              <a:ext uri="{FF2B5EF4-FFF2-40B4-BE49-F238E27FC236}">
                <a16:creationId xmlns:a16="http://schemas.microsoft.com/office/drawing/2014/main" id="{9470FB53-573B-4905-AFED-199A32A7C95B}"/>
              </a:ext>
            </a:extLst>
          </p:cNvPr>
          <p:cNvSpPr txBox="1">
            <a:spLocks noChangeArrowheads="1"/>
          </p:cNvSpPr>
          <p:nvPr/>
        </p:nvSpPr>
        <p:spPr bwMode="auto">
          <a:xfrm>
            <a:off x="4232275" y="4210843"/>
            <a:ext cx="4608513" cy="1522413"/>
          </a:xfrm>
          <a:prstGeom prst="rect">
            <a:avLst/>
          </a:prstGeom>
          <a:noFill/>
          <a:ln w="25400">
            <a:solidFill>
              <a:schemeClr val="tx1"/>
            </a:solidFill>
          </a:ln>
          <a:effectLst/>
        </p:spPr>
        <p:txBody>
          <a:bodyPr anchor="ctr"/>
          <a:lst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9pPr>
          </a:lstStyle>
          <a:p>
            <a:pPr algn="l">
              <a:defRPr/>
            </a:pPr>
            <a:r>
              <a:rPr lang="en-US" altLang="ja-JP" sz="2800" dirty="0">
                <a:latin typeface="+mj-ea"/>
              </a:rPr>
              <a:t>Kaiser</a:t>
            </a:r>
            <a:r>
              <a:rPr lang="ja-JP" altLang="en-US" sz="2800" dirty="0">
                <a:latin typeface="+mj-ea"/>
              </a:rPr>
              <a:t>の論理</a:t>
            </a:r>
            <a:endParaRPr lang="en-US" altLang="ja-JP" sz="2800" dirty="0">
              <a:latin typeface="+mj-ea"/>
            </a:endParaRPr>
          </a:p>
          <a:p>
            <a:pPr algn="l">
              <a:defRPr/>
            </a:pPr>
            <a:r>
              <a:rPr lang="en-US" altLang="ja-JP" sz="2800" dirty="0">
                <a:solidFill>
                  <a:schemeClr val="tx1"/>
                </a:solidFill>
                <a:latin typeface="+mj-ea"/>
              </a:rPr>
              <a:t>50</a:t>
            </a:r>
            <a:r>
              <a:rPr lang="ja-JP" altLang="en-US" sz="2800" dirty="0">
                <a:solidFill>
                  <a:schemeClr val="tx1"/>
                </a:solidFill>
                <a:latin typeface="+mj-ea"/>
              </a:rPr>
              <a:t>％の確率で不検出となる。</a:t>
            </a:r>
            <a:endParaRPr lang="en-US" altLang="ja-JP" sz="2800" dirty="0">
              <a:solidFill>
                <a:schemeClr val="tx1"/>
              </a:solidFill>
              <a:latin typeface="+mj-ea"/>
            </a:endParaRPr>
          </a:p>
          <a:p>
            <a:pPr algn="l">
              <a:defRPr/>
            </a:pPr>
            <a:r>
              <a:rPr lang="ja-JP" altLang="en-US" sz="2800" dirty="0">
                <a:solidFill>
                  <a:schemeClr val="tx1">
                    <a:lumMod val="75000"/>
                  </a:schemeClr>
                </a:solidFill>
                <a:latin typeface="+mj-ea"/>
              </a:rPr>
              <a:t>図の網掛け部分が不検出</a:t>
            </a:r>
            <a:endParaRPr lang="ja-JP" altLang="en-US" sz="3200" dirty="0">
              <a:solidFill>
                <a:schemeClr val="tx1">
                  <a:lumMod val="75000"/>
                </a:schemeClr>
              </a:solidFill>
              <a:latin typeface="+mj-ea"/>
            </a:endParaRPr>
          </a:p>
        </p:txBody>
      </p:sp>
      <p:pic>
        <p:nvPicPr>
          <p:cNvPr id="9" name="図 7">
            <a:extLst>
              <a:ext uri="{FF2B5EF4-FFF2-40B4-BE49-F238E27FC236}">
                <a16:creationId xmlns:a16="http://schemas.microsoft.com/office/drawing/2014/main" id="{C5BA9ACE-8CC2-4192-8CEF-3A87B6C30A1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116633"/>
            <a:ext cx="690881" cy="539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zo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a:extLst>
              <a:ext uri="{FF2B5EF4-FFF2-40B4-BE49-F238E27FC236}">
                <a16:creationId xmlns:a16="http://schemas.microsoft.com/office/drawing/2014/main" id="{0E717061-D8F4-41A1-B432-449C3D80A3C3}"/>
              </a:ext>
            </a:extLst>
          </p:cNvPr>
          <p:cNvSpPr txBox="1">
            <a:spLocks noChangeArrowheads="1"/>
          </p:cNvSpPr>
          <p:nvPr/>
        </p:nvSpPr>
        <p:spPr bwMode="auto">
          <a:xfrm>
            <a:off x="179388" y="692175"/>
            <a:ext cx="8785225" cy="936625"/>
          </a:xfrm>
          <a:prstGeom prst="rect">
            <a:avLst/>
          </a:prstGeom>
          <a:noFill/>
          <a:ln w="25400">
            <a:solidFill>
              <a:schemeClr val="tx1"/>
            </a:solidFill>
          </a:ln>
          <a:effectLst/>
        </p:spPr>
        <p:txBody>
          <a:bodyPr anchor="ctr"/>
          <a:lst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9pPr>
          </a:lstStyle>
          <a:p>
            <a:pPr algn="l">
              <a:defRPr/>
            </a:pPr>
            <a:r>
              <a:rPr lang="en-US" altLang="ja-JP" sz="2800" dirty="0">
                <a:latin typeface="+mj-ea"/>
              </a:rPr>
              <a:t>Currie</a:t>
            </a:r>
            <a:r>
              <a:rPr lang="ja-JP" altLang="en-US" sz="2800" dirty="0">
                <a:latin typeface="+mj-ea"/>
              </a:rPr>
              <a:t>の論理</a:t>
            </a:r>
            <a:endParaRPr lang="en-US" altLang="ja-JP" sz="2800" dirty="0">
              <a:latin typeface="+mj-ea"/>
            </a:endParaRPr>
          </a:p>
          <a:p>
            <a:pPr algn="l">
              <a:defRPr/>
            </a:pPr>
            <a:r>
              <a:rPr lang="ja-JP" altLang="en-US" sz="2800" dirty="0">
                <a:solidFill>
                  <a:schemeClr val="tx1"/>
                </a:solidFill>
                <a:latin typeface="+mj-ea"/>
              </a:rPr>
              <a:t>検出限界を</a:t>
            </a:r>
            <a:r>
              <a:rPr lang="en-US" altLang="ja-JP" sz="2800" dirty="0">
                <a:solidFill>
                  <a:schemeClr val="tx1"/>
                </a:solidFill>
                <a:latin typeface="+mj-ea"/>
              </a:rPr>
              <a:t>3.29σ</a:t>
            </a:r>
            <a:r>
              <a:rPr lang="ja-JP" altLang="en-US" sz="2800" dirty="0">
                <a:solidFill>
                  <a:schemeClr val="tx1"/>
                </a:solidFill>
                <a:latin typeface="+mj-ea"/>
              </a:rPr>
              <a:t>とすると</a:t>
            </a:r>
            <a:r>
              <a:rPr lang="en-US" altLang="ja-JP" sz="2800" dirty="0">
                <a:solidFill>
                  <a:schemeClr val="tx1"/>
                </a:solidFill>
                <a:latin typeface="+mj-ea"/>
              </a:rPr>
              <a:t>5</a:t>
            </a:r>
            <a:r>
              <a:rPr lang="ja-JP" altLang="en-US" sz="2800" dirty="0">
                <a:solidFill>
                  <a:schemeClr val="tx1"/>
                </a:solidFill>
                <a:latin typeface="+mj-ea"/>
              </a:rPr>
              <a:t>％の確率で不検出となる。</a:t>
            </a:r>
            <a:endParaRPr lang="en-US" altLang="ja-JP" sz="2800" dirty="0">
              <a:solidFill>
                <a:schemeClr val="tx1"/>
              </a:solidFill>
              <a:latin typeface="+mj-ea"/>
            </a:endParaRPr>
          </a:p>
        </p:txBody>
      </p:sp>
      <p:pic>
        <p:nvPicPr>
          <p:cNvPr id="19459" name="図 5">
            <a:extLst>
              <a:ext uri="{FF2B5EF4-FFF2-40B4-BE49-F238E27FC236}">
                <a16:creationId xmlns:a16="http://schemas.microsoft.com/office/drawing/2014/main" id="{548A918D-CCA5-44D7-8F96-3F8A1E1868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420" y="1757610"/>
            <a:ext cx="8209036" cy="4911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図 7">
            <a:extLst>
              <a:ext uri="{FF2B5EF4-FFF2-40B4-BE49-F238E27FC236}">
                <a16:creationId xmlns:a16="http://schemas.microsoft.com/office/drawing/2014/main" id="{FD9BA03D-7E5D-4BFF-B9C1-DBEFDAE4D8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116633"/>
            <a:ext cx="690881" cy="539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zo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24247234-E1DD-499A-8068-713758AD4F0C}"/>
              </a:ext>
            </a:extLst>
          </p:cNvPr>
          <p:cNvSpPr txBox="1">
            <a:spLocks noChangeArrowheads="1"/>
          </p:cNvSpPr>
          <p:nvPr/>
        </p:nvSpPr>
        <p:spPr bwMode="auto">
          <a:xfrm>
            <a:off x="611188" y="752"/>
            <a:ext cx="7343775" cy="722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3600" dirty="0">
                <a:solidFill>
                  <a:schemeClr val="tx2"/>
                </a:solidFill>
              </a:rPr>
              <a:t>７．標準偏差の算出方法</a:t>
            </a:r>
          </a:p>
        </p:txBody>
      </p:sp>
      <p:sp>
        <p:nvSpPr>
          <p:cNvPr id="5" name="Rectangle 7">
            <a:extLst>
              <a:ext uri="{FF2B5EF4-FFF2-40B4-BE49-F238E27FC236}">
                <a16:creationId xmlns:a16="http://schemas.microsoft.com/office/drawing/2014/main" id="{8F07112D-E6F0-4A66-9D26-7A2841BA6123}"/>
              </a:ext>
            </a:extLst>
          </p:cNvPr>
          <p:cNvSpPr txBox="1">
            <a:spLocks noChangeArrowheads="1"/>
          </p:cNvSpPr>
          <p:nvPr/>
        </p:nvSpPr>
        <p:spPr bwMode="auto">
          <a:xfrm>
            <a:off x="395288" y="838200"/>
            <a:ext cx="8110537" cy="1073150"/>
          </a:xfrm>
          <a:prstGeom prst="rect">
            <a:avLst/>
          </a:prstGeom>
          <a:noFill/>
          <a:ln w="25400">
            <a:solidFill>
              <a:schemeClr val="tx1"/>
            </a:solidFill>
          </a:ln>
          <a:effectLst/>
        </p:spPr>
        <p:txBody>
          <a:bodyPr anchor="ctr"/>
          <a:lst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9pPr>
          </a:lstStyle>
          <a:p>
            <a:pPr algn="l">
              <a:defRPr/>
            </a:pPr>
            <a:r>
              <a:rPr lang="ja-JP" altLang="en-US" sz="2800" dirty="0">
                <a:solidFill>
                  <a:schemeClr val="tx1"/>
                </a:solidFill>
                <a:latin typeface="+mj-ea"/>
              </a:rPr>
              <a:t>標準偏差（</a:t>
            </a:r>
            <a:r>
              <a:rPr lang="en-US" altLang="ja-JP" sz="2800" dirty="0">
                <a:solidFill>
                  <a:schemeClr val="tx1"/>
                </a:solidFill>
                <a:latin typeface="+mj-ea"/>
              </a:rPr>
              <a:t>σ</a:t>
            </a:r>
            <a:r>
              <a:rPr lang="ja-JP" altLang="en-US" sz="2800" dirty="0">
                <a:solidFill>
                  <a:schemeClr val="tx1"/>
                </a:solidFill>
                <a:latin typeface="+mj-ea"/>
              </a:rPr>
              <a:t>）は「標本の標準偏差」を使用すること</a:t>
            </a:r>
          </a:p>
        </p:txBody>
      </p:sp>
      <p:sp>
        <p:nvSpPr>
          <p:cNvPr id="6" name="Rectangle 7">
            <a:extLst>
              <a:ext uri="{FF2B5EF4-FFF2-40B4-BE49-F238E27FC236}">
                <a16:creationId xmlns:a16="http://schemas.microsoft.com/office/drawing/2014/main" id="{E7BDA579-26BA-4A62-8530-1B5CD0CA1692}"/>
              </a:ext>
            </a:extLst>
          </p:cNvPr>
          <p:cNvSpPr txBox="1">
            <a:spLocks noChangeArrowheads="1"/>
          </p:cNvSpPr>
          <p:nvPr/>
        </p:nvSpPr>
        <p:spPr bwMode="auto">
          <a:xfrm>
            <a:off x="90488" y="2205038"/>
            <a:ext cx="8874125" cy="1511300"/>
          </a:xfrm>
          <a:prstGeom prst="rect">
            <a:avLst/>
          </a:prstGeom>
          <a:noFill/>
          <a:ln w="25400">
            <a:noFill/>
          </a:ln>
          <a:effectLst/>
        </p:spPr>
        <p:txBody>
          <a:bodyPr anchor="ctr"/>
          <a:lst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9pPr>
          </a:lstStyle>
          <a:p>
            <a:pPr algn="l">
              <a:defRPr/>
            </a:pPr>
            <a:r>
              <a:rPr lang="ja-JP" altLang="en-US" sz="2800" dirty="0">
                <a:solidFill>
                  <a:schemeClr val="tx1"/>
                </a:solidFill>
                <a:latin typeface="+mj-ea"/>
              </a:rPr>
              <a:t>関数電卓では「標本の標準偏差」：</a:t>
            </a:r>
            <a:r>
              <a:rPr lang="en-US" altLang="ja-JP" sz="2800" dirty="0">
                <a:solidFill>
                  <a:schemeClr val="tx1"/>
                </a:solidFill>
                <a:latin typeface="+mj-ea"/>
              </a:rPr>
              <a:t>σ</a:t>
            </a:r>
            <a:r>
              <a:rPr lang="en-US" altLang="ja-JP" sz="2000" dirty="0">
                <a:solidFill>
                  <a:schemeClr val="tx1"/>
                </a:solidFill>
                <a:latin typeface="+mj-ea"/>
              </a:rPr>
              <a:t>n-1</a:t>
            </a:r>
            <a:r>
              <a:rPr lang="ja-JP" altLang="en-US" sz="2800" dirty="0">
                <a:solidFill>
                  <a:schemeClr val="tx1"/>
                </a:solidFill>
                <a:latin typeface="+mj-ea"/>
              </a:rPr>
              <a:t>と表示されている</a:t>
            </a:r>
            <a:endParaRPr lang="en-US" altLang="ja-JP" sz="2800" dirty="0">
              <a:solidFill>
                <a:schemeClr val="tx1"/>
              </a:solidFill>
              <a:latin typeface="+mj-ea"/>
            </a:endParaRPr>
          </a:p>
          <a:p>
            <a:pPr algn="l">
              <a:defRPr/>
            </a:pPr>
            <a:r>
              <a:rPr lang="ja-JP" altLang="en-US" sz="2800" dirty="0">
                <a:solidFill>
                  <a:schemeClr val="tx1"/>
                </a:solidFill>
                <a:latin typeface="+mj-ea"/>
              </a:rPr>
              <a:t>エクセルの関数では「</a:t>
            </a:r>
            <a:r>
              <a:rPr lang="en-US" altLang="ja-JP" sz="2800" dirty="0">
                <a:solidFill>
                  <a:schemeClr val="tx1"/>
                </a:solidFill>
                <a:latin typeface="+mj-ea"/>
              </a:rPr>
              <a:t>STDEV</a:t>
            </a:r>
            <a:r>
              <a:rPr lang="ja-JP" altLang="en-US" sz="2800" dirty="0">
                <a:solidFill>
                  <a:schemeClr val="tx1"/>
                </a:solidFill>
                <a:latin typeface="+mj-ea"/>
              </a:rPr>
              <a:t>」「</a:t>
            </a:r>
            <a:r>
              <a:rPr lang="en-US" altLang="ja-JP" sz="2800" dirty="0">
                <a:solidFill>
                  <a:schemeClr val="tx1"/>
                </a:solidFill>
                <a:latin typeface="+mj-ea"/>
              </a:rPr>
              <a:t>STDEV.S</a:t>
            </a:r>
            <a:r>
              <a:rPr lang="ja-JP" altLang="en-US" sz="2800" dirty="0">
                <a:solidFill>
                  <a:schemeClr val="tx1"/>
                </a:solidFill>
                <a:latin typeface="+mj-ea"/>
              </a:rPr>
              <a:t>」を用いる</a:t>
            </a:r>
          </a:p>
        </p:txBody>
      </p:sp>
      <p:sp>
        <p:nvSpPr>
          <p:cNvPr id="7" name="Rectangle 7">
            <a:extLst>
              <a:ext uri="{FF2B5EF4-FFF2-40B4-BE49-F238E27FC236}">
                <a16:creationId xmlns:a16="http://schemas.microsoft.com/office/drawing/2014/main" id="{A26FCFBA-EEFB-4C22-8E43-237702E602F7}"/>
              </a:ext>
            </a:extLst>
          </p:cNvPr>
          <p:cNvSpPr txBox="1">
            <a:spLocks noChangeArrowheads="1"/>
          </p:cNvSpPr>
          <p:nvPr/>
        </p:nvSpPr>
        <p:spPr bwMode="auto">
          <a:xfrm>
            <a:off x="315913" y="3716338"/>
            <a:ext cx="8648700" cy="3025775"/>
          </a:xfrm>
          <a:prstGeom prst="rect">
            <a:avLst/>
          </a:prstGeom>
          <a:noFill/>
          <a:ln w="25400">
            <a:noFill/>
          </a:ln>
          <a:effectLst/>
        </p:spPr>
        <p:txBody>
          <a:bodyPr anchor="ctr"/>
          <a:lst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9pPr>
          </a:lstStyle>
          <a:p>
            <a:pPr algn="l">
              <a:defRPr/>
            </a:pPr>
            <a:r>
              <a:rPr lang="ja-JP" altLang="en-US" sz="2800" dirty="0">
                <a:solidFill>
                  <a:srgbClr val="FFFF00"/>
                </a:solidFill>
                <a:latin typeface="+mj-ea"/>
              </a:rPr>
              <a:t>「母集団の標準偏差」と「標本の標準偏差」の違い</a:t>
            </a:r>
            <a:endParaRPr lang="en-US" altLang="ja-JP" sz="2800" dirty="0">
              <a:solidFill>
                <a:srgbClr val="FFFF00"/>
              </a:solidFill>
              <a:latin typeface="+mj-ea"/>
            </a:endParaRPr>
          </a:p>
          <a:p>
            <a:pPr algn="l">
              <a:defRPr/>
            </a:pPr>
            <a:r>
              <a:rPr lang="ja-JP" altLang="en-US" sz="2800" dirty="0">
                <a:solidFill>
                  <a:schemeClr val="tx1"/>
                </a:solidFill>
                <a:latin typeface="+mj-ea"/>
              </a:rPr>
              <a:t>・母集団の標準偏差とは非常に多数（理論的には無限）の測定で得られるデータ群であり、</a:t>
            </a:r>
            <a:r>
              <a:rPr lang="en-US" altLang="ja-JP" sz="2800" dirty="0">
                <a:solidFill>
                  <a:schemeClr val="tx1"/>
                </a:solidFill>
                <a:latin typeface="+mj-ea"/>
              </a:rPr>
              <a:t>σ</a:t>
            </a:r>
            <a:r>
              <a:rPr lang="ja-JP" altLang="en-US" sz="2000" dirty="0">
                <a:solidFill>
                  <a:schemeClr val="tx1"/>
                </a:solidFill>
                <a:latin typeface="+mj-ea"/>
              </a:rPr>
              <a:t>ｎ</a:t>
            </a:r>
            <a:r>
              <a:rPr lang="ja-JP" altLang="en-US" sz="2800" dirty="0">
                <a:solidFill>
                  <a:schemeClr val="tx1"/>
                </a:solidFill>
                <a:latin typeface="+mj-ea"/>
              </a:rPr>
              <a:t>で表される。</a:t>
            </a:r>
            <a:endParaRPr lang="en-US" altLang="ja-JP" sz="2800" dirty="0">
              <a:solidFill>
                <a:schemeClr val="tx1"/>
              </a:solidFill>
              <a:latin typeface="+mj-ea"/>
            </a:endParaRPr>
          </a:p>
          <a:p>
            <a:pPr algn="l">
              <a:defRPr/>
            </a:pPr>
            <a:r>
              <a:rPr lang="ja-JP" altLang="en-US" sz="2800" dirty="0">
                <a:solidFill>
                  <a:schemeClr val="tx1"/>
                </a:solidFill>
                <a:latin typeface="+mj-ea"/>
              </a:rPr>
              <a:t>・標本の標準偏差とは母集団から有限のサンプル集団を測定し、得られたばらつきから母集団のばらつきを推定する場合に用いられる。　</a:t>
            </a:r>
            <a:r>
              <a:rPr lang="en-US" altLang="ja-JP" sz="2800" dirty="0">
                <a:solidFill>
                  <a:schemeClr val="tx1"/>
                </a:solidFill>
                <a:latin typeface="+mj-ea"/>
              </a:rPr>
              <a:t> σ</a:t>
            </a:r>
            <a:r>
              <a:rPr lang="ja-JP" altLang="en-US" sz="2000" dirty="0">
                <a:solidFill>
                  <a:schemeClr val="tx1"/>
                </a:solidFill>
                <a:latin typeface="+mj-ea"/>
              </a:rPr>
              <a:t>ｎ＜</a:t>
            </a:r>
            <a:r>
              <a:rPr lang="en-US" altLang="ja-JP" sz="2800" dirty="0">
                <a:solidFill>
                  <a:schemeClr val="tx1"/>
                </a:solidFill>
                <a:latin typeface="+mj-ea"/>
              </a:rPr>
              <a:t> σ</a:t>
            </a:r>
            <a:r>
              <a:rPr lang="en-US" altLang="ja-JP" sz="2000" dirty="0">
                <a:solidFill>
                  <a:schemeClr val="tx1"/>
                </a:solidFill>
                <a:latin typeface="+mj-ea"/>
              </a:rPr>
              <a:t>n-1</a:t>
            </a:r>
            <a:r>
              <a:rPr lang="ja-JP" altLang="en-US" sz="2800" dirty="0">
                <a:solidFill>
                  <a:schemeClr val="tx1"/>
                </a:solidFill>
                <a:latin typeface="+mj-ea"/>
              </a:rPr>
              <a:t>の関係がある。</a:t>
            </a:r>
          </a:p>
        </p:txBody>
      </p:sp>
      <p:pic>
        <p:nvPicPr>
          <p:cNvPr id="8" name="図 7">
            <a:extLst>
              <a:ext uri="{FF2B5EF4-FFF2-40B4-BE49-F238E27FC236}">
                <a16:creationId xmlns:a16="http://schemas.microsoft.com/office/drawing/2014/main" id="{8876BC9D-8B14-40C4-8147-E6AFAD8C8F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72400" y="116633"/>
            <a:ext cx="690881" cy="539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zo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78112586-01CC-4D88-B888-0993A379472F}"/>
              </a:ext>
            </a:extLst>
          </p:cNvPr>
          <p:cNvSpPr txBox="1">
            <a:spLocks noChangeArrowheads="1"/>
          </p:cNvSpPr>
          <p:nvPr/>
        </p:nvSpPr>
        <p:spPr bwMode="auto">
          <a:xfrm>
            <a:off x="611188" y="752"/>
            <a:ext cx="8064500" cy="722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3600" dirty="0">
                <a:solidFill>
                  <a:schemeClr val="tx2"/>
                </a:solidFill>
              </a:rPr>
              <a:t>８．定量下限（</a:t>
            </a:r>
            <a:r>
              <a:rPr lang="en-US" altLang="ja-JP" sz="3600" dirty="0">
                <a:solidFill>
                  <a:schemeClr val="tx2"/>
                </a:solidFill>
              </a:rPr>
              <a:t>JIS</a:t>
            </a:r>
            <a:r>
              <a:rPr lang="ja-JP" altLang="en-US" sz="3600" dirty="0">
                <a:solidFill>
                  <a:schemeClr val="tx2"/>
                </a:solidFill>
              </a:rPr>
              <a:t>法　装置定量下限）</a:t>
            </a:r>
            <a:r>
              <a:rPr lang="en-US" altLang="ja-JP" sz="3600" dirty="0">
                <a:solidFill>
                  <a:schemeClr val="tx2"/>
                </a:solidFill>
              </a:rPr>
              <a:t> </a:t>
            </a:r>
            <a:endParaRPr lang="ja-JP" altLang="en-US" sz="3600" dirty="0">
              <a:solidFill>
                <a:schemeClr val="tx2"/>
              </a:solidFill>
            </a:endParaRPr>
          </a:p>
        </p:txBody>
      </p:sp>
      <p:sp>
        <p:nvSpPr>
          <p:cNvPr id="3" name="Rectangle 7">
            <a:extLst>
              <a:ext uri="{FF2B5EF4-FFF2-40B4-BE49-F238E27FC236}">
                <a16:creationId xmlns:a16="http://schemas.microsoft.com/office/drawing/2014/main" id="{9707F9B9-A370-4178-9769-69EC0BF5555B}"/>
              </a:ext>
            </a:extLst>
          </p:cNvPr>
          <p:cNvSpPr txBox="1">
            <a:spLocks noChangeArrowheads="1"/>
          </p:cNvSpPr>
          <p:nvPr/>
        </p:nvSpPr>
        <p:spPr bwMode="auto">
          <a:xfrm>
            <a:off x="303213" y="749300"/>
            <a:ext cx="8537575" cy="1817688"/>
          </a:xfrm>
          <a:prstGeom prst="rect">
            <a:avLst/>
          </a:prstGeom>
          <a:noFill/>
          <a:ln w="25400">
            <a:solidFill>
              <a:schemeClr val="tx1"/>
            </a:solidFill>
          </a:ln>
          <a:effectLst/>
        </p:spPr>
        <p:txBody>
          <a:bodyPr anchor="ctr"/>
          <a:lst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9pPr>
          </a:lstStyle>
          <a:p>
            <a:pPr algn="l">
              <a:defRPr/>
            </a:pPr>
            <a:r>
              <a:rPr lang="ja-JP" altLang="en-US" sz="3200" dirty="0">
                <a:solidFill>
                  <a:schemeClr val="tx1"/>
                </a:solidFill>
                <a:latin typeface="+mj-ea"/>
              </a:rPr>
              <a:t>検出限界と同様に根拠を明確にすることが大切である。</a:t>
            </a:r>
            <a:endParaRPr lang="en-US" altLang="ja-JP" sz="3200" dirty="0">
              <a:solidFill>
                <a:schemeClr val="tx1"/>
              </a:solidFill>
              <a:latin typeface="+mj-ea"/>
            </a:endParaRPr>
          </a:p>
          <a:p>
            <a:pPr algn="l">
              <a:defRPr/>
            </a:pPr>
            <a:r>
              <a:rPr lang="ja-JP" altLang="en-US" sz="3200" dirty="0">
                <a:solidFill>
                  <a:schemeClr val="tx1"/>
                </a:solidFill>
                <a:latin typeface="+mj-ea"/>
              </a:rPr>
              <a:t>一つの指標として、</a:t>
            </a:r>
            <a:r>
              <a:rPr lang="en-US" altLang="ja-JP" sz="3200" dirty="0">
                <a:solidFill>
                  <a:schemeClr val="tx1"/>
                </a:solidFill>
                <a:latin typeface="+mj-ea"/>
              </a:rPr>
              <a:t>10σ</a:t>
            </a:r>
            <a:r>
              <a:rPr lang="ja-JP" altLang="en-US" sz="3200" dirty="0">
                <a:solidFill>
                  <a:schemeClr val="tx1"/>
                </a:solidFill>
                <a:latin typeface="+mj-ea"/>
              </a:rPr>
              <a:t>が使われることが多い。</a:t>
            </a:r>
          </a:p>
        </p:txBody>
      </p:sp>
      <p:sp>
        <p:nvSpPr>
          <p:cNvPr id="4" name="Rectangle 7">
            <a:extLst>
              <a:ext uri="{FF2B5EF4-FFF2-40B4-BE49-F238E27FC236}">
                <a16:creationId xmlns:a16="http://schemas.microsoft.com/office/drawing/2014/main" id="{3C4EC2FF-E4A3-4C77-AC5A-13AB7FDC3B70}"/>
              </a:ext>
            </a:extLst>
          </p:cNvPr>
          <p:cNvSpPr txBox="1">
            <a:spLocks noChangeArrowheads="1"/>
          </p:cNvSpPr>
          <p:nvPr/>
        </p:nvSpPr>
        <p:spPr bwMode="auto">
          <a:xfrm>
            <a:off x="303213" y="2574925"/>
            <a:ext cx="8537575" cy="3960813"/>
          </a:xfrm>
          <a:prstGeom prst="rect">
            <a:avLst/>
          </a:prstGeom>
          <a:noFill/>
          <a:ln w="25400">
            <a:solidFill>
              <a:schemeClr val="tx1"/>
            </a:solidFill>
          </a:ln>
          <a:effectLst/>
        </p:spPr>
        <p:txBody>
          <a:bodyPr anchor="ctr"/>
          <a:lst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9pPr>
          </a:lstStyle>
          <a:p>
            <a:pPr algn="l">
              <a:defRPr/>
            </a:pPr>
            <a:r>
              <a:rPr lang="ja-JP" altLang="en-US" sz="3200" dirty="0">
                <a:solidFill>
                  <a:schemeClr val="tx1"/>
                </a:solidFill>
                <a:latin typeface="+mj-ea"/>
              </a:rPr>
              <a:t>理論的に、</a:t>
            </a:r>
            <a:endParaRPr lang="en-US" altLang="ja-JP" sz="3200" dirty="0">
              <a:solidFill>
                <a:schemeClr val="tx1"/>
              </a:solidFill>
              <a:latin typeface="+mj-ea"/>
            </a:endParaRPr>
          </a:p>
          <a:p>
            <a:pPr algn="l">
              <a:defRPr/>
            </a:pPr>
            <a:r>
              <a:rPr lang="en-US" altLang="ja-JP" sz="3200" dirty="0">
                <a:solidFill>
                  <a:schemeClr val="tx1"/>
                </a:solidFill>
                <a:latin typeface="+mj-ea"/>
              </a:rPr>
              <a:t>10σ</a:t>
            </a:r>
            <a:r>
              <a:rPr lang="ja-JP" altLang="en-US" sz="3200" dirty="0">
                <a:solidFill>
                  <a:schemeClr val="tx1"/>
                </a:solidFill>
                <a:latin typeface="+mj-ea"/>
              </a:rPr>
              <a:t>は相対標準偏差（</a:t>
            </a:r>
            <a:r>
              <a:rPr lang="en-US" altLang="ja-JP" sz="3200" dirty="0">
                <a:solidFill>
                  <a:schemeClr val="tx1"/>
                </a:solidFill>
                <a:latin typeface="+mj-ea"/>
              </a:rPr>
              <a:t>RSD)10</a:t>
            </a:r>
            <a:r>
              <a:rPr lang="ja-JP" altLang="en-US" sz="3200" dirty="0">
                <a:solidFill>
                  <a:schemeClr val="tx1"/>
                </a:solidFill>
                <a:latin typeface="+mj-ea"/>
              </a:rPr>
              <a:t>％に相当</a:t>
            </a:r>
            <a:endParaRPr lang="en-US" altLang="ja-JP" sz="3200" dirty="0">
              <a:solidFill>
                <a:schemeClr val="tx1"/>
              </a:solidFill>
              <a:latin typeface="+mj-ea"/>
            </a:endParaRPr>
          </a:p>
          <a:p>
            <a:pPr algn="l">
              <a:defRPr/>
            </a:pPr>
            <a:endParaRPr lang="en-US" altLang="ja-JP" sz="3200" dirty="0">
              <a:solidFill>
                <a:schemeClr val="tx1"/>
              </a:solidFill>
              <a:latin typeface="+mj-ea"/>
            </a:endParaRPr>
          </a:p>
          <a:p>
            <a:pPr algn="l">
              <a:defRPr/>
            </a:pPr>
            <a:r>
              <a:rPr lang="en-US" altLang="ja-JP" sz="3200" dirty="0">
                <a:solidFill>
                  <a:schemeClr val="tx1"/>
                </a:solidFill>
                <a:latin typeface="+mj-ea"/>
              </a:rPr>
              <a:t>RSD</a:t>
            </a:r>
            <a:r>
              <a:rPr lang="ja-JP" altLang="en-US" sz="3200" dirty="0">
                <a:solidFill>
                  <a:schemeClr val="tx1"/>
                </a:solidFill>
                <a:latin typeface="+mj-ea"/>
              </a:rPr>
              <a:t>（％）＝</a:t>
            </a:r>
            <a:r>
              <a:rPr lang="en-US" altLang="ja-JP" sz="3200" dirty="0">
                <a:solidFill>
                  <a:schemeClr val="tx1"/>
                </a:solidFill>
                <a:latin typeface="+mj-ea"/>
              </a:rPr>
              <a:t>σ/</a:t>
            </a:r>
            <a:r>
              <a:rPr lang="ja-JP" altLang="en-US" sz="3200" i="1" dirty="0">
                <a:solidFill>
                  <a:schemeClr val="tx1"/>
                </a:solidFill>
              </a:rPr>
              <a:t>Ｘ　</a:t>
            </a:r>
            <a:r>
              <a:rPr lang="en-US" altLang="ja-JP" sz="3200" dirty="0">
                <a:solidFill>
                  <a:schemeClr val="tx1"/>
                </a:solidFill>
              </a:rPr>
              <a:t>×100</a:t>
            </a:r>
            <a:r>
              <a:rPr lang="ja-JP" altLang="en-US" sz="3200" dirty="0">
                <a:solidFill>
                  <a:schemeClr val="tx1"/>
                </a:solidFill>
              </a:rPr>
              <a:t>　　　</a:t>
            </a:r>
            <a:endParaRPr lang="en-US" altLang="ja-JP" sz="3200" dirty="0">
              <a:solidFill>
                <a:schemeClr val="tx1"/>
              </a:solidFill>
            </a:endParaRPr>
          </a:p>
          <a:p>
            <a:pPr algn="l">
              <a:defRPr/>
            </a:pPr>
            <a:r>
              <a:rPr lang="ja-JP" altLang="en-US" sz="3200" i="1" dirty="0">
                <a:solidFill>
                  <a:schemeClr val="tx1"/>
                </a:solidFill>
              </a:rPr>
              <a:t>Ｘ　</a:t>
            </a:r>
            <a:r>
              <a:rPr lang="ja-JP" altLang="en-US" sz="3200" dirty="0">
                <a:solidFill>
                  <a:schemeClr val="tx1"/>
                </a:solidFill>
              </a:rPr>
              <a:t>：平均値</a:t>
            </a:r>
            <a:endParaRPr lang="en-US" altLang="ja-JP" sz="3200" dirty="0">
              <a:solidFill>
                <a:schemeClr val="tx1"/>
              </a:solidFill>
            </a:endParaRPr>
          </a:p>
          <a:p>
            <a:pPr algn="l">
              <a:defRPr/>
            </a:pPr>
            <a:endParaRPr lang="en-US" altLang="ja-JP" sz="3200" dirty="0">
              <a:solidFill>
                <a:schemeClr val="tx1"/>
              </a:solidFill>
            </a:endParaRPr>
          </a:p>
          <a:p>
            <a:pPr algn="l">
              <a:defRPr/>
            </a:pPr>
            <a:r>
              <a:rPr lang="ja-JP" altLang="en-US" sz="3200" dirty="0">
                <a:solidFill>
                  <a:schemeClr val="tx1"/>
                </a:solidFill>
              </a:rPr>
              <a:t>定量下限値を</a:t>
            </a:r>
            <a:r>
              <a:rPr lang="en-US" altLang="ja-JP" sz="3200" dirty="0">
                <a:solidFill>
                  <a:schemeClr val="tx1"/>
                </a:solidFill>
              </a:rPr>
              <a:t>10σ</a:t>
            </a:r>
            <a:r>
              <a:rPr lang="ja-JP" altLang="en-US" sz="3200" dirty="0">
                <a:solidFill>
                  <a:schemeClr val="tx1"/>
                </a:solidFill>
              </a:rPr>
              <a:t>とする考え方は、相対標準偏差が</a:t>
            </a:r>
            <a:r>
              <a:rPr lang="en-US" altLang="ja-JP" sz="3200" dirty="0">
                <a:solidFill>
                  <a:schemeClr val="tx1"/>
                </a:solidFill>
              </a:rPr>
              <a:t>10</a:t>
            </a:r>
            <a:r>
              <a:rPr lang="ja-JP" altLang="en-US" sz="3200" dirty="0">
                <a:solidFill>
                  <a:schemeClr val="tx1"/>
                </a:solidFill>
              </a:rPr>
              <a:t>％以内であれば</a:t>
            </a:r>
            <a:r>
              <a:rPr lang="en-US" altLang="ja-JP" sz="3200" dirty="0">
                <a:solidFill>
                  <a:schemeClr val="tx1"/>
                </a:solidFill>
              </a:rPr>
              <a:t>OK</a:t>
            </a:r>
            <a:r>
              <a:rPr lang="ja-JP" altLang="en-US" sz="3200" dirty="0">
                <a:solidFill>
                  <a:schemeClr val="tx1"/>
                </a:solidFill>
              </a:rPr>
              <a:t>という考え方である。</a:t>
            </a:r>
            <a:endParaRPr lang="ja-JP" altLang="en-US" sz="3200" dirty="0">
              <a:solidFill>
                <a:schemeClr val="tx1"/>
              </a:solidFill>
              <a:latin typeface="+mj-ea"/>
            </a:endParaRPr>
          </a:p>
        </p:txBody>
      </p:sp>
      <p:cxnSp>
        <p:nvCxnSpPr>
          <p:cNvPr id="21509" name="直線コネクタ 5">
            <a:extLst>
              <a:ext uri="{FF2B5EF4-FFF2-40B4-BE49-F238E27FC236}">
                <a16:creationId xmlns:a16="http://schemas.microsoft.com/office/drawing/2014/main" id="{CCC97E0D-BB1F-4F30-9A1E-22002F45A7D2}"/>
              </a:ext>
            </a:extLst>
          </p:cNvPr>
          <p:cNvCxnSpPr>
            <a:cxnSpLocks noChangeShapeType="1"/>
          </p:cNvCxnSpPr>
          <p:nvPr/>
        </p:nvCxnSpPr>
        <p:spPr bwMode="auto">
          <a:xfrm>
            <a:off x="3059113" y="4076700"/>
            <a:ext cx="288925" cy="0"/>
          </a:xfrm>
          <a:prstGeom prst="line">
            <a:avLst/>
          </a:prstGeom>
          <a:noFill/>
          <a:ln w="1587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510" name="直線コネクタ 5">
            <a:extLst>
              <a:ext uri="{FF2B5EF4-FFF2-40B4-BE49-F238E27FC236}">
                <a16:creationId xmlns:a16="http://schemas.microsoft.com/office/drawing/2014/main" id="{871EE753-A080-46DD-A696-69429A0465B6}"/>
              </a:ext>
            </a:extLst>
          </p:cNvPr>
          <p:cNvCxnSpPr>
            <a:cxnSpLocks noChangeShapeType="1"/>
          </p:cNvCxnSpPr>
          <p:nvPr/>
        </p:nvCxnSpPr>
        <p:spPr bwMode="auto">
          <a:xfrm>
            <a:off x="466725" y="4581525"/>
            <a:ext cx="288925" cy="0"/>
          </a:xfrm>
          <a:prstGeom prst="line">
            <a:avLst/>
          </a:prstGeom>
          <a:noFill/>
          <a:ln w="1587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7" name="図 7">
            <a:extLst>
              <a:ext uri="{FF2B5EF4-FFF2-40B4-BE49-F238E27FC236}">
                <a16:creationId xmlns:a16="http://schemas.microsoft.com/office/drawing/2014/main" id="{99186747-4CC9-42A8-819F-1C0A4E0366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72400" y="116633"/>
            <a:ext cx="690881" cy="539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zo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図 3">
            <a:extLst>
              <a:ext uri="{FF2B5EF4-FFF2-40B4-BE49-F238E27FC236}">
                <a16:creationId xmlns:a16="http://schemas.microsoft.com/office/drawing/2014/main" id="{2382975C-339D-4B22-B478-D64F28B420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088" y="1768475"/>
            <a:ext cx="7489825" cy="230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7">
            <a:extLst>
              <a:ext uri="{FF2B5EF4-FFF2-40B4-BE49-F238E27FC236}">
                <a16:creationId xmlns:a16="http://schemas.microsoft.com/office/drawing/2014/main" id="{BB329661-84FC-4F3B-B8A6-8CA495D80245}"/>
              </a:ext>
            </a:extLst>
          </p:cNvPr>
          <p:cNvSpPr txBox="1">
            <a:spLocks noChangeArrowheads="1"/>
          </p:cNvSpPr>
          <p:nvPr/>
        </p:nvSpPr>
        <p:spPr bwMode="auto">
          <a:xfrm>
            <a:off x="303213" y="260350"/>
            <a:ext cx="8537575" cy="1368425"/>
          </a:xfrm>
          <a:prstGeom prst="rect">
            <a:avLst/>
          </a:prstGeom>
          <a:noFill/>
          <a:ln w="25400">
            <a:noFill/>
          </a:ln>
          <a:effectLst/>
        </p:spPr>
        <p:txBody>
          <a:bodyPr anchor="ctr"/>
          <a:lst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9pPr>
          </a:lstStyle>
          <a:p>
            <a:pPr algn="l">
              <a:defRPr/>
            </a:pPr>
            <a:r>
              <a:rPr lang="ja-JP" altLang="en-US" sz="3200" dirty="0">
                <a:latin typeface="+mj-ea"/>
              </a:rPr>
              <a:t>クロマトグラフィーではベースラインノイズを</a:t>
            </a:r>
            <a:endParaRPr lang="en-US" altLang="ja-JP" sz="3200" dirty="0">
              <a:latin typeface="+mj-ea"/>
            </a:endParaRPr>
          </a:p>
          <a:p>
            <a:pPr algn="l">
              <a:defRPr/>
            </a:pPr>
            <a:r>
              <a:rPr lang="ja-JP" altLang="en-US" sz="3200" dirty="0">
                <a:latin typeface="+mj-ea"/>
              </a:rPr>
              <a:t>使用することがある。</a:t>
            </a:r>
          </a:p>
        </p:txBody>
      </p:sp>
      <p:sp>
        <p:nvSpPr>
          <p:cNvPr id="22532" name="Rectangle 7">
            <a:extLst>
              <a:ext uri="{FF2B5EF4-FFF2-40B4-BE49-F238E27FC236}">
                <a16:creationId xmlns:a16="http://schemas.microsoft.com/office/drawing/2014/main" id="{705727BD-E3DC-48B0-AF42-8DF8EF6F25CF}"/>
              </a:ext>
            </a:extLst>
          </p:cNvPr>
          <p:cNvSpPr txBox="1">
            <a:spLocks noChangeArrowheads="1"/>
          </p:cNvSpPr>
          <p:nvPr/>
        </p:nvSpPr>
        <p:spPr bwMode="auto">
          <a:xfrm>
            <a:off x="1042988" y="2420938"/>
            <a:ext cx="3265487" cy="64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b="1">
                <a:solidFill>
                  <a:schemeClr val="bg2"/>
                </a:solidFill>
              </a:rPr>
              <a:t>ｸﾛﾏﾄｸﾞﾗﾌにおけるﾉｲｽﾞ</a:t>
            </a:r>
            <a:r>
              <a:rPr lang="en-US" altLang="ja-JP" sz="2400" b="1">
                <a:solidFill>
                  <a:schemeClr val="bg2"/>
                </a:solidFill>
              </a:rPr>
              <a:t> </a:t>
            </a:r>
            <a:endParaRPr lang="ja-JP" altLang="en-US" sz="2400" b="1">
              <a:solidFill>
                <a:schemeClr val="bg2"/>
              </a:solidFill>
            </a:endParaRPr>
          </a:p>
        </p:txBody>
      </p:sp>
      <p:sp>
        <p:nvSpPr>
          <p:cNvPr id="6" name="Rectangle 7">
            <a:extLst>
              <a:ext uri="{FF2B5EF4-FFF2-40B4-BE49-F238E27FC236}">
                <a16:creationId xmlns:a16="http://schemas.microsoft.com/office/drawing/2014/main" id="{06B44B8D-B112-4800-BC60-7C1C7C2AEF1E}"/>
              </a:ext>
            </a:extLst>
          </p:cNvPr>
          <p:cNvSpPr txBox="1">
            <a:spLocks noChangeArrowheads="1"/>
          </p:cNvSpPr>
          <p:nvPr/>
        </p:nvSpPr>
        <p:spPr bwMode="auto">
          <a:xfrm>
            <a:off x="325438" y="4292600"/>
            <a:ext cx="8537575" cy="2381250"/>
          </a:xfrm>
          <a:prstGeom prst="rect">
            <a:avLst/>
          </a:prstGeom>
          <a:noFill/>
          <a:ln w="25400">
            <a:solidFill>
              <a:schemeClr val="tx1"/>
            </a:solidFill>
          </a:ln>
          <a:effectLst/>
        </p:spPr>
        <p:txBody>
          <a:bodyPr anchor="ctr"/>
          <a:lst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9pPr>
          </a:lstStyle>
          <a:p>
            <a:pPr algn="l">
              <a:defRPr/>
            </a:pPr>
            <a:r>
              <a:rPr lang="en-US" altLang="ja-JP" sz="3200" dirty="0">
                <a:solidFill>
                  <a:schemeClr val="tx1"/>
                </a:solidFill>
                <a:latin typeface="+mj-ea"/>
              </a:rPr>
              <a:t>JIS</a:t>
            </a:r>
            <a:r>
              <a:rPr lang="ja-JP" altLang="en-US" sz="3200" dirty="0">
                <a:solidFill>
                  <a:schemeClr val="tx1"/>
                </a:solidFill>
                <a:latin typeface="+mj-ea"/>
              </a:rPr>
              <a:t>通則におけるノイズの定義</a:t>
            </a:r>
            <a:endParaRPr lang="en-US" altLang="ja-JP" sz="3200" dirty="0">
              <a:solidFill>
                <a:schemeClr val="tx1"/>
              </a:solidFill>
              <a:latin typeface="+mj-ea"/>
            </a:endParaRPr>
          </a:p>
          <a:p>
            <a:pPr algn="l">
              <a:defRPr/>
            </a:pPr>
            <a:r>
              <a:rPr lang="en-US" altLang="ja-JP" sz="3200" dirty="0">
                <a:solidFill>
                  <a:schemeClr val="tx1"/>
                </a:solidFill>
                <a:latin typeface="+mj-ea"/>
              </a:rPr>
              <a:t>GC</a:t>
            </a:r>
            <a:r>
              <a:rPr lang="ja-JP" altLang="en-US" sz="3200" dirty="0">
                <a:solidFill>
                  <a:schemeClr val="tx1"/>
                </a:solidFill>
                <a:latin typeface="+mj-ea"/>
              </a:rPr>
              <a:t>：ノイズの幅そのもの</a:t>
            </a:r>
            <a:endParaRPr lang="en-US" altLang="ja-JP" sz="3200" dirty="0">
              <a:solidFill>
                <a:schemeClr val="tx1"/>
              </a:solidFill>
              <a:latin typeface="+mj-ea"/>
            </a:endParaRPr>
          </a:p>
          <a:p>
            <a:pPr algn="l">
              <a:defRPr/>
            </a:pPr>
            <a:r>
              <a:rPr lang="en-US" altLang="ja-JP" sz="3200" dirty="0">
                <a:solidFill>
                  <a:schemeClr val="tx1"/>
                </a:solidFill>
                <a:latin typeface="+mj-ea"/>
              </a:rPr>
              <a:t>HPLC</a:t>
            </a:r>
            <a:r>
              <a:rPr lang="ja-JP" altLang="en-US" sz="3200" dirty="0">
                <a:solidFill>
                  <a:schemeClr val="tx1"/>
                </a:solidFill>
                <a:latin typeface="+mj-ea"/>
              </a:rPr>
              <a:t>：ノイズの幅の半分を計算に用いて</a:t>
            </a:r>
            <a:r>
              <a:rPr lang="en-US" altLang="ja-JP" sz="3200" dirty="0">
                <a:solidFill>
                  <a:schemeClr val="tx1"/>
                </a:solidFill>
                <a:latin typeface="+mj-ea"/>
              </a:rPr>
              <a:t>S/N</a:t>
            </a:r>
            <a:r>
              <a:rPr lang="ja-JP" altLang="en-US" sz="3200" dirty="0">
                <a:solidFill>
                  <a:schemeClr val="tx1"/>
                </a:solidFill>
                <a:latin typeface="+mj-ea"/>
              </a:rPr>
              <a:t>比が</a:t>
            </a:r>
            <a:r>
              <a:rPr lang="en-US" altLang="ja-JP" sz="3200" dirty="0">
                <a:solidFill>
                  <a:schemeClr val="tx1"/>
                </a:solidFill>
                <a:latin typeface="+mj-ea"/>
              </a:rPr>
              <a:t>2</a:t>
            </a:r>
            <a:r>
              <a:rPr lang="ja-JP" altLang="en-US" sz="3200" dirty="0">
                <a:solidFill>
                  <a:schemeClr val="tx1"/>
                </a:solidFill>
                <a:latin typeface="+mj-ea"/>
              </a:rPr>
              <a:t>または</a:t>
            </a:r>
            <a:r>
              <a:rPr lang="en-US" altLang="ja-JP" sz="3200" dirty="0">
                <a:solidFill>
                  <a:schemeClr val="tx1"/>
                </a:solidFill>
                <a:latin typeface="+mj-ea"/>
              </a:rPr>
              <a:t>3</a:t>
            </a:r>
            <a:r>
              <a:rPr lang="ja-JP" altLang="en-US" sz="3200" dirty="0">
                <a:solidFill>
                  <a:schemeClr val="tx1"/>
                </a:solidFill>
                <a:latin typeface="+mj-ea"/>
              </a:rPr>
              <a:t>を検出限界としている。</a:t>
            </a:r>
          </a:p>
        </p:txBody>
      </p:sp>
      <p:pic>
        <p:nvPicPr>
          <p:cNvPr id="7" name="図 7">
            <a:extLst>
              <a:ext uri="{FF2B5EF4-FFF2-40B4-BE49-F238E27FC236}">
                <a16:creationId xmlns:a16="http://schemas.microsoft.com/office/drawing/2014/main" id="{7EF8E87B-691C-4D89-B15D-A411FF0C0B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116633"/>
            <a:ext cx="690881" cy="539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zo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a:extLst>
              <a:ext uri="{FF2B5EF4-FFF2-40B4-BE49-F238E27FC236}">
                <a16:creationId xmlns:a16="http://schemas.microsoft.com/office/drawing/2014/main" id="{D46A7AFE-262F-4876-8D97-8E8067F4CED5}"/>
              </a:ext>
            </a:extLst>
          </p:cNvPr>
          <p:cNvSpPr txBox="1">
            <a:spLocks noChangeArrowheads="1"/>
          </p:cNvSpPr>
          <p:nvPr/>
        </p:nvSpPr>
        <p:spPr bwMode="auto">
          <a:xfrm>
            <a:off x="450096" y="1775"/>
            <a:ext cx="7274520" cy="994689"/>
          </a:xfrm>
          <a:prstGeom prst="rect">
            <a:avLst/>
          </a:prstGeom>
          <a:noFill/>
          <a:ln w="25400">
            <a:noFill/>
          </a:ln>
          <a:effectLst/>
        </p:spPr>
        <p:txBody>
          <a:bodyPr anchor="ctr"/>
          <a:lst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9pPr>
          </a:lstStyle>
          <a:p>
            <a:pPr algn="l">
              <a:defRPr/>
            </a:pPr>
            <a:r>
              <a:rPr lang="ja-JP" altLang="en-US" sz="3200" dirty="0">
                <a:latin typeface="+mj-ea"/>
              </a:rPr>
              <a:t>９．水道法妥当性評価ガイドラインによる</a:t>
            </a:r>
            <a:endParaRPr lang="en-US" altLang="ja-JP" sz="3200" dirty="0">
              <a:latin typeface="+mj-ea"/>
            </a:endParaRPr>
          </a:p>
          <a:p>
            <a:pPr algn="l">
              <a:defRPr/>
            </a:pPr>
            <a:r>
              <a:rPr lang="ja-JP" altLang="en-US" sz="3200" dirty="0">
                <a:latin typeface="+mj-ea"/>
              </a:rPr>
              <a:t>　　定量下限</a:t>
            </a:r>
          </a:p>
        </p:txBody>
      </p:sp>
      <p:sp>
        <p:nvSpPr>
          <p:cNvPr id="23555" name="テキスト ボックス 5">
            <a:extLst>
              <a:ext uri="{FF2B5EF4-FFF2-40B4-BE49-F238E27FC236}">
                <a16:creationId xmlns:a16="http://schemas.microsoft.com/office/drawing/2014/main" id="{C36F8BF7-7057-44A3-B26A-26B91F8916C4}"/>
              </a:ext>
            </a:extLst>
          </p:cNvPr>
          <p:cNvSpPr txBox="1">
            <a:spLocks noChangeArrowheads="1"/>
          </p:cNvSpPr>
          <p:nvPr/>
        </p:nvSpPr>
        <p:spPr bwMode="auto">
          <a:xfrm>
            <a:off x="193290" y="1612900"/>
            <a:ext cx="8840787"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0"/>
              </a:spcBef>
              <a:buFontTx/>
              <a:buNone/>
            </a:pPr>
            <a:r>
              <a:rPr lang="ja-JP" altLang="en-US" sz="2800" dirty="0">
                <a:latin typeface="MS-Mincho"/>
              </a:rPr>
              <a:t>検査対象物を含まない水に検査対象物を定量下限に対応する濃度になるように添加した試料を試験したとき、真度並びに併行精度及び室内精度の目標を満たすことを確認する。</a:t>
            </a:r>
            <a:endParaRPr lang="ja-JP" altLang="en-US" sz="2800" dirty="0"/>
          </a:p>
        </p:txBody>
      </p:sp>
      <p:pic>
        <p:nvPicPr>
          <p:cNvPr id="23556" name="図 9">
            <a:extLst>
              <a:ext uri="{FF2B5EF4-FFF2-40B4-BE49-F238E27FC236}">
                <a16:creationId xmlns:a16="http://schemas.microsoft.com/office/drawing/2014/main" id="{B5FFABE5-7A78-44BC-815C-91C1A2BE0F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5" y="3632349"/>
            <a:ext cx="8477250" cy="282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図 7">
            <a:extLst>
              <a:ext uri="{FF2B5EF4-FFF2-40B4-BE49-F238E27FC236}">
                <a16:creationId xmlns:a16="http://schemas.microsoft.com/office/drawing/2014/main" id="{78B9AEED-ECF8-4881-9801-42DB70EB00E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116633"/>
            <a:ext cx="690881" cy="539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zo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a:extLst>
              <a:ext uri="{FF2B5EF4-FFF2-40B4-BE49-F238E27FC236}">
                <a16:creationId xmlns:a16="http://schemas.microsoft.com/office/drawing/2014/main" id="{8D6DCF4D-11C3-40D7-9BF8-AAD2928C071F}"/>
              </a:ext>
            </a:extLst>
          </p:cNvPr>
          <p:cNvSpPr txBox="1">
            <a:spLocks noChangeArrowheads="1"/>
          </p:cNvSpPr>
          <p:nvPr/>
        </p:nvSpPr>
        <p:spPr bwMode="auto">
          <a:xfrm>
            <a:off x="439401" y="6888"/>
            <a:ext cx="8029575" cy="801688"/>
          </a:xfrm>
          <a:prstGeom prst="rect">
            <a:avLst/>
          </a:prstGeom>
          <a:noFill/>
          <a:ln w="25400">
            <a:noFill/>
          </a:ln>
          <a:effectLst/>
        </p:spPr>
        <p:txBody>
          <a:bodyPr anchor="ctr"/>
          <a:lst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9pPr>
          </a:lstStyle>
          <a:p>
            <a:pPr algn="l">
              <a:defRPr/>
            </a:pPr>
            <a:r>
              <a:rPr lang="en-US" altLang="ja-JP" sz="3200" dirty="0">
                <a:latin typeface="+mn-ea"/>
                <a:ea typeface="+mn-ea"/>
              </a:rPr>
              <a:t>10</a:t>
            </a:r>
            <a:r>
              <a:rPr lang="ja-JP" altLang="en-US" sz="3200" dirty="0">
                <a:latin typeface="+mn-ea"/>
                <a:ea typeface="+mn-ea"/>
              </a:rPr>
              <a:t>．作業環境測定における定量下限の定義</a:t>
            </a:r>
          </a:p>
        </p:txBody>
      </p:sp>
      <p:sp>
        <p:nvSpPr>
          <p:cNvPr id="24579" name="テキスト ボックス 5">
            <a:extLst>
              <a:ext uri="{FF2B5EF4-FFF2-40B4-BE49-F238E27FC236}">
                <a16:creationId xmlns:a16="http://schemas.microsoft.com/office/drawing/2014/main" id="{6DEBB872-C28C-4015-85A6-BF54ED4CD38E}"/>
              </a:ext>
            </a:extLst>
          </p:cNvPr>
          <p:cNvSpPr txBox="1">
            <a:spLocks noChangeArrowheads="1"/>
          </p:cNvSpPr>
          <p:nvPr/>
        </p:nvSpPr>
        <p:spPr bwMode="auto">
          <a:xfrm>
            <a:off x="150813" y="1182688"/>
            <a:ext cx="8840787" cy="2678112"/>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0"/>
              </a:spcBef>
              <a:buFontTx/>
              <a:buNone/>
            </a:pPr>
            <a:r>
              <a:rPr lang="ja-JP" altLang="en-US" sz="2800"/>
              <a:t>管理濃度の</a:t>
            </a:r>
            <a:r>
              <a:rPr lang="en-US" altLang="ja-JP" sz="2800"/>
              <a:t>1/10</a:t>
            </a:r>
            <a:r>
              <a:rPr lang="ja-JP" altLang="en-US" sz="2800"/>
              <a:t>の濃度に相当する測定対象物質を</a:t>
            </a:r>
            <a:endParaRPr lang="en-US" altLang="ja-JP" sz="2800"/>
          </a:p>
          <a:p>
            <a:pPr>
              <a:spcBef>
                <a:spcPct val="0"/>
              </a:spcBef>
              <a:buFontTx/>
              <a:buNone/>
            </a:pPr>
            <a:r>
              <a:rPr lang="ja-JP" altLang="en-US" sz="2800"/>
              <a:t>本分析法に適した</a:t>
            </a:r>
            <a:r>
              <a:rPr lang="ja-JP" altLang="en-US" sz="2800">
                <a:solidFill>
                  <a:srgbClr val="00FF99"/>
                </a:solidFill>
              </a:rPr>
              <a:t>捕集・前処理</a:t>
            </a:r>
            <a:r>
              <a:rPr lang="ja-JP" altLang="en-US" sz="2800"/>
              <a:t>を行い、その標準試料を繰り返し</a:t>
            </a:r>
            <a:r>
              <a:rPr lang="en-US" altLang="ja-JP" sz="2800"/>
              <a:t>5</a:t>
            </a:r>
            <a:r>
              <a:rPr lang="ja-JP" altLang="en-US" sz="2800"/>
              <a:t>回分析</a:t>
            </a:r>
            <a:endParaRPr lang="en-US" altLang="ja-JP" sz="2800"/>
          </a:p>
          <a:p>
            <a:pPr>
              <a:spcBef>
                <a:spcPct val="0"/>
              </a:spcBef>
              <a:buFontTx/>
              <a:buNone/>
            </a:pPr>
            <a:endParaRPr lang="en-US" altLang="ja-JP" sz="2800"/>
          </a:p>
          <a:p>
            <a:pPr>
              <a:spcBef>
                <a:spcPct val="0"/>
              </a:spcBef>
              <a:buFontTx/>
              <a:buNone/>
            </a:pPr>
            <a:r>
              <a:rPr lang="ja-JP" altLang="en-US" sz="2800"/>
              <a:t>標準偏差（</a:t>
            </a:r>
            <a:r>
              <a:rPr lang="en-US" altLang="ja-JP" sz="2800"/>
              <a:t>σ</a:t>
            </a:r>
            <a:r>
              <a:rPr lang="ja-JP" altLang="en-US" sz="2800"/>
              <a:t>）の</a:t>
            </a:r>
            <a:r>
              <a:rPr lang="en-US" altLang="ja-JP" sz="2800"/>
              <a:t>3</a:t>
            </a:r>
            <a:r>
              <a:rPr lang="ja-JP" altLang="en-US" sz="2800"/>
              <a:t>倍（</a:t>
            </a:r>
            <a:r>
              <a:rPr lang="en-US" altLang="ja-JP" sz="2800"/>
              <a:t>3σ</a:t>
            </a:r>
            <a:r>
              <a:rPr lang="ja-JP" altLang="en-US" sz="2800"/>
              <a:t>）を検出下限</a:t>
            </a:r>
            <a:endParaRPr lang="en-US" altLang="ja-JP" sz="2800"/>
          </a:p>
          <a:p>
            <a:pPr>
              <a:spcBef>
                <a:spcPct val="0"/>
              </a:spcBef>
              <a:buFontTx/>
              <a:buNone/>
            </a:pPr>
            <a:r>
              <a:rPr lang="en-US" altLang="ja-JP" sz="2800"/>
              <a:t>10</a:t>
            </a:r>
            <a:r>
              <a:rPr lang="ja-JP" altLang="en-US" sz="2800"/>
              <a:t>倍（</a:t>
            </a:r>
            <a:r>
              <a:rPr lang="en-US" altLang="ja-JP" sz="2800"/>
              <a:t>10σ</a:t>
            </a:r>
            <a:r>
              <a:rPr lang="ja-JP" altLang="en-US" sz="2800"/>
              <a:t>）を定量下限とする</a:t>
            </a:r>
          </a:p>
        </p:txBody>
      </p:sp>
      <p:sp>
        <p:nvSpPr>
          <p:cNvPr id="24580" name="矢印: 下 5">
            <a:extLst>
              <a:ext uri="{FF2B5EF4-FFF2-40B4-BE49-F238E27FC236}">
                <a16:creationId xmlns:a16="http://schemas.microsoft.com/office/drawing/2014/main" id="{1B43DFD1-6294-4166-8E33-18C4AC96D773}"/>
              </a:ext>
            </a:extLst>
          </p:cNvPr>
          <p:cNvSpPr>
            <a:spLocks noChangeArrowheads="1"/>
          </p:cNvSpPr>
          <p:nvPr/>
        </p:nvSpPr>
        <p:spPr bwMode="auto">
          <a:xfrm>
            <a:off x="3924300" y="4005263"/>
            <a:ext cx="503238" cy="647700"/>
          </a:xfrm>
          <a:prstGeom prst="downArrow">
            <a:avLst>
              <a:gd name="adj1" fmla="val 50000"/>
              <a:gd name="adj2" fmla="val 50053"/>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lnSpc>
                <a:spcPct val="90000"/>
              </a:lnSpc>
              <a:buFont typeface="Wingdings" panose="05000000000000000000" pitchFamily="2" charset="2"/>
              <a:buChar char="u"/>
            </a:pPr>
            <a:endParaRPr lang="ja-JP" altLang="en-US" sz="2800"/>
          </a:p>
        </p:txBody>
      </p:sp>
      <p:sp>
        <p:nvSpPr>
          <p:cNvPr id="24581" name="テキスト ボックス 5">
            <a:extLst>
              <a:ext uri="{FF2B5EF4-FFF2-40B4-BE49-F238E27FC236}">
                <a16:creationId xmlns:a16="http://schemas.microsoft.com/office/drawing/2014/main" id="{47B2BF75-45D7-4D58-98BE-C565280612B3}"/>
              </a:ext>
            </a:extLst>
          </p:cNvPr>
          <p:cNvSpPr txBox="1">
            <a:spLocks noChangeArrowheads="1"/>
          </p:cNvSpPr>
          <p:nvPr/>
        </p:nvSpPr>
        <p:spPr bwMode="auto">
          <a:xfrm>
            <a:off x="150813" y="4792663"/>
            <a:ext cx="8840787" cy="13843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0"/>
              </a:spcBef>
              <a:buFontTx/>
              <a:buNone/>
            </a:pPr>
            <a:r>
              <a:rPr lang="ja-JP" altLang="en-US" sz="2800"/>
              <a:t>前処理操作が含まれるため、この場合、</a:t>
            </a:r>
            <a:endParaRPr lang="en-US" altLang="ja-JP" sz="2800"/>
          </a:p>
          <a:p>
            <a:pPr>
              <a:spcBef>
                <a:spcPct val="0"/>
              </a:spcBef>
              <a:buFontTx/>
              <a:buNone/>
            </a:pPr>
            <a:r>
              <a:rPr lang="ja-JP" altLang="en-US" sz="2800"/>
              <a:t>方法検出下限</a:t>
            </a:r>
            <a:endParaRPr lang="en-US" altLang="ja-JP" sz="2800"/>
          </a:p>
          <a:p>
            <a:pPr>
              <a:spcBef>
                <a:spcPct val="0"/>
              </a:spcBef>
              <a:buFontTx/>
              <a:buNone/>
            </a:pPr>
            <a:r>
              <a:rPr lang="ja-JP" altLang="en-US" sz="2800"/>
              <a:t>方法定量下限　　　と呼ばれる。</a:t>
            </a:r>
          </a:p>
        </p:txBody>
      </p:sp>
      <p:pic>
        <p:nvPicPr>
          <p:cNvPr id="6" name="図 7">
            <a:extLst>
              <a:ext uri="{FF2B5EF4-FFF2-40B4-BE49-F238E27FC236}">
                <a16:creationId xmlns:a16="http://schemas.microsoft.com/office/drawing/2014/main" id="{FE702919-F5DD-4332-9DFF-0E8587A44F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72400" y="116633"/>
            <a:ext cx="690881" cy="539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zo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a:extLst>
              <a:ext uri="{FF2B5EF4-FFF2-40B4-BE49-F238E27FC236}">
                <a16:creationId xmlns:a16="http://schemas.microsoft.com/office/drawing/2014/main" id="{39DF8ED4-FC75-4EDF-B38F-454FCD3CF81A}"/>
              </a:ext>
            </a:extLst>
          </p:cNvPr>
          <p:cNvSpPr txBox="1">
            <a:spLocks noChangeArrowheads="1"/>
          </p:cNvSpPr>
          <p:nvPr/>
        </p:nvSpPr>
        <p:spPr bwMode="auto">
          <a:xfrm>
            <a:off x="383126" y="2420"/>
            <a:ext cx="7093991" cy="1007765"/>
          </a:xfrm>
          <a:prstGeom prst="rect">
            <a:avLst/>
          </a:prstGeom>
          <a:noFill/>
          <a:ln w="25400">
            <a:noFill/>
          </a:ln>
          <a:effectLst/>
        </p:spPr>
        <p:txBody>
          <a:bodyPr anchor="ctr"/>
          <a:lst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9pPr>
          </a:lstStyle>
          <a:p>
            <a:pPr algn="l">
              <a:defRPr/>
            </a:pPr>
            <a:r>
              <a:rPr lang="ja-JP" altLang="en-US" sz="3200" dirty="0">
                <a:latin typeface="+mj-ea"/>
              </a:rPr>
              <a:t>１</a:t>
            </a:r>
            <a:r>
              <a:rPr lang="en-US" altLang="ja-JP" sz="3200" dirty="0">
                <a:latin typeface="+mj-ea"/>
              </a:rPr>
              <a:t>1</a:t>
            </a:r>
            <a:r>
              <a:rPr lang="ja-JP" altLang="en-US" sz="3200" dirty="0">
                <a:latin typeface="+mj-ea"/>
              </a:rPr>
              <a:t>．製剤・原薬の分析法バリデーション</a:t>
            </a:r>
            <a:endParaRPr lang="en-US" altLang="ja-JP" sz="3200" dirty="0">
              <a:latin typeface="+mj-ea"/>
            </a:endParaRPr>
          </a:p>
          <a:p>
            <a:pPr algn="l">
              <a:defRPr/>
            </a:pPr>
            <a:r>
              <a:rPr lang="ja-JP" altLang="en-US" sz="3200" dirty="0">
                <a:latin typeface="+mj-ea"/>
              </a:rPr>
              <a:t>　　　における検出限界・定量限界</a:t>
            </a:r>
            <a:endParaRPr lang="ja-JP" altLang="en-US" sz="2000" dirty="0">
              <a:latin typeface="+mj-ea"/>
            </a:endParaRPr>
          </a:p>
        </p:txBody>
      </p:sp>
      <p:sp>
        <p:nvSpPr>
          <p:cNvPr id="3" name="Rectangle 7">
            <a:extLst>
              <a:ext uri="{FF2B5EF4-FFF2-40B4-BE49-F238E27FC236}">
                <a16:creationId xmlns:a16="http://schemas.microsoft.com/office/drawing/2014/main" id="{AE59C4C1-27F8-4B69-B5F0-D306834C5DE6}"/>
              </a:ext>
            </a:extLst>
          </p:cNvPr>
          <p:cNvSpPr txBox="1">
            <a:spLocks noChangeArrowheads="1"/>
          </p:cNvSpPr>
          <p:nvPr/>
        </p:nvSpPr>
        <p:spPr bwMode="auto">
          <a:xfrm>
            <a:off x="303213" y="1700213"/>
            <a:ext cx="8537575" cy="2592387"/>
          </a:xfrm>
          <a:prstGeom prst="rect">
            <a:avLst/>
          </a:prstGeom>
          <a:noFill/>
          <a:ln w="25400">
            <a:solidFill>
              <a:schemeClr val="tx1"/>
            </a:solidFill>
          </a:ln>
          <a:effectLst/>
        </p:spPr>
        <p:txBody>
          <a:bodyPr anchor="ctr"/>
          <a:lst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9pPr>
          </a:lstStyle>
          <a:p>
            <a:pPr algn="l">
              <a:defRPr/>
            </a:pPr>
            <a:r>
              <a:rPr lang="ja-JP" altLang="en-US" sz="3200" dirty="0">
                <a:solidFill>
                  <a:srgbClr val="FFFF00"/>
                </a:solidFill>
                <a:latin typeface="+mj-ea"/>
              </a:rPr>
              <a:t>検出限界の求め方：①Ｓ</a:t>
            </a:r>
            <a:r>
              <a:rPr lang="en-US" altLang="ja-JP" sz="3200" dirty="0">
                <a:solidFill>
                  <a:srgbClr val="FFFF00"/>
                </a:solidFill>
                <a:latin typeface="+mj-ea"/>
              </a:rPr>
              <a:t>/</a:t>
            </a:r>
            <a:r>
              <a:rPr lang="ja-JP" altLang="en-US" sz="3200" dirty="0">
                <a:solidFill>
                  <a:srgbClr val="FFFF00"/>
                </a:solidFill>
                <a:latin typeface="+mj-ea"/>
              </a:rPr>
              <a:t>Ｎ比に基づく方法</a:t>
            </a:r>
            <a:endParaRPr lang="en-US" altLang="ja-JP" sz="3200" dirty="0">
              <a:solidFill>
                <a:srgbClr val="FFFF00"/>
              </a:solidFill>
              <a:latin typeface="+mj-ea"/>
            </a:endParaRPr>
          </a:p>
          <a:p>
            <a:pPr algn="l">
              <a:defRPr/>
            </a:pPr>
            <a:r>
              <a:rPr lang="ja-JP" altLang="en-US" sz="3200" dirty="0">
                <a:solidFill>
                  <a:schemeClr val="tx1"/>
                </a:solidFill>
                <a:latin typeface="+mj-ea"/>
              </a:rPr>
              <a:t>ベースラインノイズを持つ分析法に適用</a:t>
            </a:r>
            <a:endParaRPr lang="en-US" altLang="ja-JP" sz="3200" dirty="0">
              <a:solidFill>
                <a:schemeClr val="tx1"/>
              </a:solidFill>
              <a:latin typeface="+mj-ea"/>
            </a:endParaRPr>
          </a:p>
          <a:p>
            <a:pPr algn="l">
              <a:defRPr/>
            </a:pPr>
            <a:r>
              <a:rPr lang="ja-JP" altLang="en-US" sz="3200" dirty="0">
                <a:solidFill>
                  <a:schemeClr val="tx1"/>
                </a:solidFill>
                <a:latin typeface="+mj-ea"/>
              </a:rPr>
              <a:t>既知濃度の試料を用い、ブランクを比較し、通常</a:t>
            </a:r>
            <a:r>
              <a:rPr lang="en-US" altLang="ja-JP" sz="3200" dirty="0">
                <a:solidFill>
                  <a:schemeClr val="tx1"/>
                </a:solidFill>
                <a:latin typeface="+mj-ea"/>
              </a:rPr>
              <a:t>S/N</a:t>
            </a:r>
            <a:r>
              <a:rPr lang="ja-JP" altLang="en-US" sz="3200" dirty="0">
                <a:solidFill>
                  <a:schemeClr val="tx1"/>
                </a:solidFill>
                <a:latin typeface="+mj-ea"/>
              </a:rPr>
              <a:t>比：</a:t>
            </a:r>
            <a:r>
              <a:rPr lang="en-US" altLang="ja-JP" sz="3200" dirty="0">
                <a:solidFill>
                  <a:schemeClr val="tx1"/>
                </a:solidFill>
                <a:latin typeface="+mj-ea"/>
              </a:rPr>
              <a:t>2</a:t>
            </a:r>
            <a:r>
              <a:rPr lang="ja-JP" altLang="en-US" sz="3200" dirty="0">
                <a:solidFill>
                  <a:schemeClr val="tx1"/>
                </a:solidFill>
                <a:latin typeface="+mj-ea"/>
              </a:rPr>
              <a:t>～</a:t>
            </a:r>
            <a:r>
              <a:rPr lang="en-US" altLang="ja-JP" sz="3200" dirty="0">
                <a:solidFill>
                  <a:schemeClr val="tx1"/>
                </a:solidFill>
                <a:latin typeface="+mj-ea"/>
              </a:rPr>
              <a:t>3</a:t>
            </a:r>
            <a:r>
              <a:rPr lang="ja-JP" altLang="en-US" sz="3200" dirty="0">
                <a:solidFill>
                  <a:schemeClr val="tx1"/>
                </a:solidFill>
                <a:latin typeface="+mj-ea"/>
              </a:rPr>
              <a:t>の範囲を検出限界とし、クロマトグラフにより確認する。　</a:t>
            </a:r>
          </a:p>
        </p:txBody>
      </p:sp>
      <p:pic>
        <p:nvPicPr>
          <p:cNvPr id="5" name="図 7">
            <a:extLst>
              <a:ext uri="{FF2B5EF4-FFF2-40B4-BE49-F238E27FC236}">
                <a16:creationId xmlns:a16="http://schemas.microsoft.com/office/drawing/2014/main" id="{CBC1C502-A706-402E-AD84-A05D3DA363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72400" y="116633"/>
            <a:ext cx="690881" cy="539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zoom/>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EA2DE243-254B-45BF-80BA-6E60DB169210}"/>
              </a:ext>
            </a:extLst>
          </p:cNvPr>
          <p:cNvSpPr txBox="1">
            <a:spLocks noChangeArrowheads="1"/>
          </p:cNvSpPr>
          <p:nvPr/>
        </p:nvSpPr>
        <p:spPr bwMode="auto">
          <a:xfrm>
            <a:off x="684213" y="0"/>
            <a:ext cx="7343775" cy="72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en-US" altLang="ja-JP" sz="3600">
                <a:solidFill>
                  <a:schemeClr val="tx2"/>
                </a:solidFill>
              </a:rPr>
              <a:t>1</a:t>
            </a:r>
            <a:r>
              <a:rPr lang="ja-JP" altLang="en-US" sz="3600">
                <a:solidFill>
                  <a:schemeClr val="tx2"/>
                </a:solidFill>
              </a:rPr>
              <a:t>．検量線とは</a:t>
            </a:r>
          </a:p>
        </p:txBody>
      </p:sp>
      <p:sp>
        <p:nvSpPr>
          <p:cNvPr id="6147" name="テキスト ボックス 3">
            <a:extLst>
              <a:ext uri="{FF2B5EF4-FFF2-40B4-BE49-F238E27FC236}">
                <a16:creationId xmlns:a16="http://schemas.microsoft.com/office/drawing/2014/main" id="{5B08126C-C43F-46A1-9FBF-8ED41D1DEF3C}"/>
              </a:ext>
            </a:extLst>
          </p:cNvPr>
          <p:cNvSpPr txBox="1">
            <a:spLocks noChangeArrowheads="1"/>
          </p:cNvSpPr>
          <p:nvPr/>
        </p:nvSpPr>
        <p:spPr bwMode="auto">
          <a:xfrm>
            <a:off x="323850" y="765175"/>
            <a:ext cx="82804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800"/>
              <a:t>定量分析において、その濃度を求めるときに必須となるのが検量線である。</a:t>
            </a:r>
          </a:p>
        </p:txBody>
      </p:sp>
      <p:sp>
        <p:nvSpPr>
          <p:cNvPr id="6148" name="テキスト ボックス 4">
            <a:extLst>
              <a:ext uri="{FF2B5EF4-FFF2-40B4-BE49-F238E27FC236}">
                <a16:creationId xmlns:a16="http://schemas.microsoft.com/office/drawing/2014/main" id="{878A6CE5-DF69-48DF-AD69-95CEA7B336D1}"/>
              </a:ext>
            </a:extLst>
          </p:cNvPr>
          <p:cNvSpPr txBox="1">
            <a:spLocks noChangeArrowheads="1"/>
          </p:cNvSpPr>
          <p:nvPr/>
        </p:nvSpPr>
        <p:spPr bwMode="auto">
          <a:xfrm>
            <a:off x="307975" y="1749425"/>
            <a:ext cx="82804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800"/>
              <a:t>検量線は、分析装置によって得られた信号を濃度に換算するために使用される。</a:t>
            </a:r>
          </a:p>
        </p:txBody>
      </p:sp>
      <p:sp>
        <p:nvSpPr>
          <p:cNvPr id="6149" name="テキスト ボックス 6">
            <a:extLst>
              <a:ext uri="{FF2B5EF4-FFF2-40B4-BE49-F238E27FC236}">
                <a16:creationId xmlns:a16="http://schemas.microsoft.com/office/drawing/2014/main" id="{5669554A-EF6A-447C-8B6C-048F4A6A2792}"/>
              </a:ext>
            </a:extLst>
          </p:cNvPr>
          <p:cNvSpPr txBox="1">
            <a:spLocks noChangeArrowheads="1"/>
          </p:cNvSpPr>
          <p:nvPr/>
        </p:nvSpPr>
        <p:spPr bwMode="auto">
          <a:xfrm>
            <a:off x="274638" y="2832100"/>
            <a:ext cx="8377237" cy="138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800"/>
              <a:t>機器分析のほとんどが、標準物質もしくは標準試料での校正をもとに、未知試料の測定値を得る相対値分析である。</a:t>
            </a:r>
          </a:p>
        </p:txBody>
      </p:sp>
      <p:sp>
        <p:nvSpPr>
          <p:cNvPr id="6150" name="テキスト ボックス 7">
            <a:extLst>
              <a:ext uri="{FF2B5EF4-FFF2-40B4-BE49-F238E27FC236}">
                <a16:creationId xmlns:a16="http://schemas.microsoft.com/office/drawing/2014/main" id="{B52457A9-20FA-4339-8EFC-1E0F61473908}"/>
              </a:ext>
            </a:extLst>
          </p:cNvPr>
          <p:cNvSpPr txBox="1">
            <a:spLocks noChangeArrowheads="1"/>
          </p:cNvSpPr>
          <p:nvPr/>
        </p:nvSpPr>
        <p:spPr bwMode="auto">
          <a:xfrm>
            <a:off x="323850" y="4230688"/>
            <a:ext cx="8377238"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800"/>
              <a:t>検量線と未知試料の特性がマッチしていないと、いくら検量線が正しくても、正しい分析結果は得られない。</a:t>
            </a:r>
          </a:p>
        </p:txBody>
      </p:sp>
      <p:sp>
        <p:nvSpPr>
          <p:cNvPr id="6151" name="テキスト ボックス 8">
            <a:extLst>
              <a:ext uri="{FF2B5EF4-FFF2-40B4-BE49-F238E27FC236}">
                <a16:creationId xmlns:a16="http://schemas.microsoft.com/office/drawing/2014/main" id="{F88F4594-268E-42A8-8581-0CE00E9FCF13}"/>
              </a:ext>
            </a:extLst>
          </p:cNvPr>
          <p:cNvSpPr txBox="1">
            <a:spLocks noChangeArrowheads="1"/>
          </p:cNvSpPr>
          <p:nvPr/>
        </p:nvSpPr>
        <p:spPr bwMode="auto">
          <a:xfrm>
            <a:off x="323850" y="5330825"/>
            <a:ext cx="8375650" cy="954088"/>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800">
                <a:solidFill>
                  <a:srgbClr val="FFFF00"/>
                </a:solidFill>
              </a:rPr>
              <a:t>検量線の作成方法や、検量線の種類、そして、検出限界や定量下限という数値の考え方について解説を行う。</a:t>
            </a:r>
          </a:p>
        </p:txBody>
      </p:sp>
      <p:pic>
        <p:nvPicPr>
          <p:cNvPr id="8" name="図 7">
            <a:extLst>
              <a:ext uri="{FF2B5EF4-FFF2-40B4-BE49-F238E27FC236}">
                <a16:creationId xmlns:a16="http://schemas.microsoft.com/office/drawing/2014/main" id="{D3E79078-B2BD-4A92-94C3-363C9C9C0D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26656" y="116632"/>
            <a:ext cx="936625"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151"/>
                                        </p:tgtEl>
                                        <p:attrNameLst>
                                          <p:attrName>style.visibility</p:attrName>
                                        </p:attrNameLst>
                                      </p:cBhvr>
                                      <p:to>
                                        <p:strVal val="visible"/>
                                      </p:to>
                                    </p:set>
                                    <p:animEffect transition="in" filter="randombar(horizontal)">
                                      <p:cBhvr>
                                        <p:cTn id="7" dur="500"/>
                                        <p:tgtEl>
                                          <p:spTgt spid="61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1"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a:extLst>
              <a:ext uri="{FF2B5EF4-FFF2-40B4-BE49-F238E27FC236}">
                <a16:creationId xmlns:a16="http://schemas.microsoft.com/office/drawing/2014/main" id="{8F055768-AFB0-438A-B3EA-7D48CC07F60F}"/>
              </a:ext>
            </a:extLst>
          </p:cNvPr>
          <p:cNvSpPr txBox="1">
            <a:spLocks noChangeArrowheads="1"/>
          </p:cNvSpPr>
          <p:nvPr/>
        </p:nvSpPr>
        <p:spPr bwMode="auto">
          <a:xfrm>
            <a:off x="179388" y="332631"/>
            <a:ext cx="8856662" cy="6408737"/>
          </a:xfrm>
          <a:prstGeom prst="rect">
            <a:avLst/>
          </a:prstGeom>
          <a:noFill/>
          <a:ln w="25400">
            <a:solidFill>
              <a:schemeClr val="tx1"/>
            </a:solidFill>
          </a:ln>
          <a:effectLst/>
        </p:spPr>
        <p:txBody>
          <a:bodyPr anchor="ctr"/>
          <a:lst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9pPr>
          </a:lstStyle>
          <a:p>
            <a:pPr algn="l">
              <a:defRPr/>
            </a:pPr>
            <a:r>
              <a:rPr lang="ja-JP" altLang="en-US" sz="3200" dirty="0">
                <a:solidFill>
                  <a:srgbClr val="FFFF00"/>
                </a:solidFill>
                <a:latin typeface="+mj-ea"/>
              </a:rPr>
              <a:t>検出限界の求め方：②レスポンスの標準偏差と検量線の傾きに基づく方法</a:t>
            </a:r>
            <a:endParaRPr lang="en-US" altLang="ja-JP" sz="3200" dirty="0">
              <a:solidFill>
                <a:srgbClr val="FFFF00"/>
              </a:solidFill>
              <a:latin typeface="+mj-ea"/>
            </a:endParaRPr>
          </a:p>
          <a:p>
            <a:pPr algn="l">
              <a:defRPr/>
            </a:pPr>
            <a:r>
              <a:rPr lang="ja-JP" altLang="en-US" sz="2400" dirty="0">
                <a:solidFill>
                  <a:schemeClr val="tx1"/>
                </a:solidFill>
                <a:latin typeface="+mj-ea"/>
              </a:rPr>
              <a:t>次式により検出限界（</a:t>
            </a:r>
            <a:r>
              <a:rPr lang="en-US" altLang="ja-JP" sz="2400" dirty="0">
                <a:solidFill>
                  <a:schemeClr val="tx1"/>
                </a:solidFill>
                <a:latin typeface="+mj-ea"/>
              </a:rPr>
              <a:t>DL)</a:t>
            </a:r>
            <a:r>
              <a:rPr lang="ja-JP" altLang="en-US" sz="2400" dirty="0">
                <a:solidFill>
                  <a:schemeClr val="tx1"/>
                </a:solidFill>
                <a:latin typeface="+mj-ea"/>
              </a:rPr>
              <a:t>を求める</a:t>
            </a:r>
            <a:endParaRPr lang="en-US" altLang="ja-JP" sz="2400" dirty="0">
              <a:solidFill>
                <a:schemeClr val="tx1"/>
              </a:solidFill>
              <a:latin typeface="+mj-ea"/>
            </a:endParaRPr>
          </a:p>
          <a:p>
            <a:pPr algn="l">
              <a:defRPr/>
            </a:pPr>
            <a:r>
              <a:rPr lang="en-US" altLang="ja-JP" sz="2400" dirty="0">
                <a:solidFill>
                  <a:schemeClr val="tx1"/>
                </a:solidFill>
                <a:latin typeface="+mj-ea"/>
              </a:rPr>
              <a:t>DL</a:t>
            </a:r>
            <a:r>
              <a:rPr lang="ja-JP" altLang="en-US" sz="2400" dirty="0">
                <a:solidFill>
                  <a:schemeClr val="tx1"/>
                </a:solidFill>
                <a:latin typeface="+mj-ea"/>
              </a:rPr>
              <a:t>＝</a:t>
            </a:r>
            <a:r>
              <a:rPr lang="en-US" altLang="ja-JP" sz="2400" dirty="0">
                <a:solidFill>
                  <a:schemeClr val="tx1"/>
                </a:solidFill>
                <a:latin typeface="+mj-ea"/>
              </a:rPr>
              <a:t>3.3σ/</a:t>
            </a:r>
            <a:r>
              <a:rPr lang="ja-JP" altLang="en-US" sz="2400" dirty="0">
                <a:solidFill>
                  <a:schemeClr val="tx1"/>
                </a:solidFill>
                <a:latin typeface="+mj-ea"/>
              </a:rPr>
              <a:t>ｓ</a:t>
            </a:r>
            <a:endParaRPr lang="en-US" altLang="ja-JP" sz="2400" dirty="0">
              <a:solidFill>
                <a:schemeClr val="tx1"/>
              </a:solidFill>
              <a:latin typeface="+mj-ea"/>
            </a:endParaRPr>
          </a:p>
          <a:p>
            <a:pPr algn="l">
              <a:defRPr/>
            </a:pPr>
            <a:r>
              <a:rPr lang="en-US" altLang="ja-JP" sz="2400" dirty="0">
                <a:solidFill>
                  <a:schemeClr val="tx1"/>
                </a:solidFill>
                <a:latin typeface="+mj-ea"/>
              </a:rPr>
              <a:t>σ</a:t>
            </a:r>
            <a:r>
              <a:rPr lang="ja-JP" altLang="en-US" sz="2400" dirty="0">
                <a:solidFill>
                  <a:schemeClr val="tx1"/>
                </a:solidFill>
                <a:latin typeface="+mj-ea"/>
              </a:rPr>
              <a:t>：レスポンスの標準偏差</a:t>
            </a:r>
            <a:endParaRPr lang="en-US" altLang="ja-JP" sz="2400" dirty="0">
              <a:solidFill>
                <a:schemeClr val="tx1"/>
              </a:solidFill>
              <a:latin typeface="+mj-ea"/>
            </a:endParaRPr>
          </a:p>
          <a:p>
            <a:pPr algn="l">
              <a:defRPr/>
            </a:pPr>
            <a:r>
              <a:rPr lang="ja-JP" altLang="en-US" sz="2400" dirty="0">
                <a:solidFill>
                  <a:schemeClr val="tx1"/>
                </a:solidFill>
                <a:latin typeface="+mj-ea"/>
              </a:rPr>
              <a:t>ｓ：検量線の傾き</a:t>
            </a:r>
            <a:endParaRPr lang="en-US" altLang="ja-JP" sz="2400" dirty="0">
              <a:solidFill>
                <a:schemeClr val="tx1"/>
              </a:solidFill>
              <a:latin typeface="+mj-ea"/>
            </a:endParaRPr>
          </a:p>
          <a:p>
            <a:pPr algn="l">
              <a:defRPr/>
            </a:pPr>
            <a:endParaRPr lang="en-US" altLang="ja-JP" sz="2400" dirty="0">
              <a:solidFill>
                <a:schemeClr val="tx1"/>
              </a:solidFill>
              <a:latin typeface="+mj-ea"/>
            </a:endParaRPr>
          </a:p>
          <a:p>
            <a:pPr algn="l">
              <a:defRPr/>
            </a:pPr>
            <a:r>
              <a:rPr lang="ja-JP" altLang="en-US" sz="2400" dirty="0">
                <a:solidFill>
                  <a:schemeClr val="tx1"/>
                </a:solidFill>
                <a:latin typeface="+mj-ea"/>
              </a:rPr>
              <a:t>標準偏差の求め方は次の</a:t>
            </a:r>
            <a:r>
              <a:rPr lang="en-US" altLang="ja-JP" sz="2400" dirty="0">
                <a:solidFill>
                  <a:schemeClr val="tx1"/>
                </a:solidFill>
                <a:latin typeface="+mj-ea"/>
              </a:rPr>
              <a:t>a</a:t>
            </a:r>
            <a:r>
              <a:rPr lang="ja-JP" altLang="en-US" sz="2400" dirty="0">
                <a:solidFill>
                  <a:schemeClr val="tx1"/>
                </a:solidFill>
                <a:latin typeface="+mj-ea"/>
              </a:rPr>
              <a:t>）またはｂ）に従うこと</a:t>
            </a:r>
            <a:endParaRPr lang="en-US" altLang="ja-JP" sz="2400" dirty="0">
              <a:solidFill>
                <a:schemeClr val="tx1"/>
              </a:solidFill>
              <a:latin typeface="+mj-ea"/>
            </a:endParaRPr>
          </a:p>
          <a:p>
            <a:pPr algn="l">
              <a:defRPr/>
            </a:pPr>
            <a:r>
              <a:rPr lang="ja-JP" altLang="en-US" sz="2400" dirty="0">
                <a:solidFill>
                  <a:schemeClr val="tx1"/>
                </a:solidFill>
                <a:latin typeface="+mj-ea"/>
              </a:rPr>
              <a:t>ａ）ブランクの標準偏差</a:t>
            </a:r>
            <a:endParaRPr lang="en-US" altLang="ja-JP" sz="2400" dirty="0">
              <a:solidFill>
                <a:schemeClr val="tx1"/>
              </a:solidFill>
              <a:latin typeface="+mj-ea"/>
            </a:endParaRPr>
          </a:p>
          <a:p>
            <a:pPr algn="l">
              <a:defRPr/>
            </a:pPr>
            <a:r>
              <a:rPr lang="ja-JP" altLang="en-US" sz="2400" dirty="0">
                <a:solidFill>
                  <a:schemeClr val="tx1"/>
                </a:solidFill>
                <a:latin typeface="+mj-ea"/>
              </a:rPr>
              <a:t>複数のブランク試料を分析し、そのレスポンスの標準偏差を求め、</a:t>
            </a:r>
            <a:r>
              <a:rPr lang="en-US" altLang="ja-JP" sz="2400" dirty="0">
                <a:solidFill>
                  <a:schemeClr val="tx1"/>
                </a:solidFill>
                <a:latin typeface="+mj-ea"/>
              </a:rPr>
              <a:t>σ</a:t>
            </a:r>
            <a:r>
              <a:rPr lang="ja-JP" altLang="en-US" sz="2400" dirty="0">
                <a:solidFill>
                  <a:schemeClr val="tx1"/>
                </a:solidFill>
                <a:latin typeface="+mj-ea"/>
              </a:rPr>
              <a:t>とする。</a:t>
            </a:r>
            <a:endParaRPr lang="en-US" altLang="ja-JP" sz="2400" dirty="0">
              <a:solidFill>
                <a:schemeClr val="tx1"/>
              </a:solidFill>
              <a:latin typeface="+mj-ea"/>
            </a:endParaRPr>
          </a:p>
          <a:p>
            <a:pPr algn="l">
              <a:defRPr/>
            </a:pPr>
            <a:endParaRPr lang="en-US" altLang="ja-JP" sz="2400" dirty="0">
              <a:solidFill>
                <a:schemeClr val="tx1"/>
              </a:solidFill>
              <a:latin typeface="+mj-ea"/>
            </a:endParaRPr>
          </a:p>
          <a:p>
            <a:pPr algn="l">
              <a:defRPr/>
            </a:pPr>
            <a:r>
              <a:rPr lang="ja-JP" altLang="en-US" sz="2400" dirty="0">
                <a:solidFill>
                  <a:schemeClr val="tx1"/>
                </a:solidFill>
                <a:latin typeface="+mj-ea"/>
              </a:rPr>
              <a:t>ｂ）検量線に基づく方法</a:t>
            </a:r>
            <a:endParaRPr lang="en-US" altLang="ja-JP" sz="2400" dirty="0">
              <a:solidFill>
                <a:schemeClr val="tx1"/>
              </a:solidFill>
              <a:latin typeface="+mj-ea"/>
            </a:endParaRPr>
          </a:p>
          <a:p>
            <a:pPr algn="l">
              <a:defRPr/>
            </a:pPr>
            <a:r>
              <a:rPr lang="ja-JP" altLang="en-US" sz="2400" dirty="0">
                <a:solidFill>
                  <a:schemeClr val="tx1"/>
                </a:solidFill>
                <a:latin typeface="+mj-ea"/>
              </a:rPr>
              <a:t>検出限界付近の濃度の試料について検量線を作成し、回帰直線の残差の標準偏差を</a:t>
            </a:r>
            <a:r>
              <a:rPr lang="en-US" altLang="ja-JP" sz="2400" dirty="0">
                <a:solidFill>
                  <a:schemeClr val="tx1"/>
                </a:solidFill>
                <a:latin typeface="+mj-ea"/>
              </a:rPr>
              <a:t>σ</a:t>
            </a:r>
            <a:r>
              <a:rPr lang="ja-JP" altLang="en-US" sz="2400" dirty="0">
                <a:solidFill>
                  <a:schemeClr val="tx1"/>
                </a:solidFill>
                <a:latin typeface="+mj-ea"/>
              </a:rPr>
              <a:t>とする。または、回帰直線から濃度０におけるレスポンスの標準偏差を</a:t>
            </a:r>
            <a:r>
              <a:rPr lang="en-US" altLang="ja-JP" sz="2400" dirty="0">
                <a:solidFill>
                  <a:schemeClr val="tx1"/>
                </a:solidFill>
                <a:latin typeface="+mj-ea"/>
              </a:rPr>
              <a:t>σ</a:t>
            </a:r>
            <a:r>
              <a:rPr lang="ja-JP" altLang="en-US" sz="2400" dirty="0">
                <a:solidFill>
                  <a:schemeClr val="tx1"/>
                </a:solidFill>
                <a:latin typeface="+mj-ea"/>
              </a:rPr>
              <a:t>とする。</a:t>
            </a:r>
            <a:endParaRPr lang="en-US" altLang="ja-JP" sz="3200" dirty="0">
              <a:solidFill>
                <a:schemeClr val="tx1"/>
              </a:solidFill>
              <a:latin typeface="+mj-ea"/>
            </a:endParaRPr>
          </a:p>
        </p:txBody>
      </p:sp>
      <p:pic>
        <p:nvPicPr>
          <p:cNvPr id="3" name="図 7">
            <a:extLst>
              <a:ext uri="{FF2B5EF4-FFF2-40B4-BE49-F238E27FC236}">
                <a16:creationId xmlns:a16="http://schemas.microsoft.com/office/drawing/2014/main" id="{025ADC21-C070-44E2-BB27-320C5718CA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47717" y="44624"/>
            <a:ext cx="316771" cy="247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zo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a:extLst>
              <a:ext uri="{FF2B5EF4-FFF2-40B4-BE49-F238E27FC236}">
                <a16:creationId xmlns:a16="http://schemas.microsoft.com/office/drawing/2014/main" id="{A105477E-D3D2-4B11-850B-272EDCD2DEEF}"/>
              </a:ext>
            </a:extLst>
          </p:cNvPr>
          <p:cNvSpPr txBox="1">
            <a:spLocks noChangeArrowheads="1"/>
          </p:cNvSpPr>
          <p:nvPr/>
        </p:nvSpPr>
        <p:spPr bwMode="auto">
          <a:xfrm>
            <a:off x="252413" y="836066"/>
            <a:ext cx="8712200" cy="5329238"/>
          </a:xfrm>
          <a:prstGeom prst="rect">
            <a:avLst/>
          </a:prstGeom>
          <a:noFill/>
          <a:ln w="25400">
            <a:solidFill>
              <a:schemeClr val="tx1"/>
            </a:solidFill>
          </a:ln>
          <a:effectLst/>
        </p:spPr>
        <p:txBody>
          <a:bodyPr anchor="ctr"/>
          <a:lst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9pPr>
          </a:lstStyle>
          <a:p>
            <a:pPr algn="l">
              <a:defRPr/>
            </a:pPr>
            <a:r>
              <a:rPr lang="ja-JP" altLang="en-US" sz="3200" dirty="0">
                <a:solidFill>
                  <a:srgbClr val="FFFF00"/>
                </a:solidFill>
                <a:latin typeface="+mj-ea"/>
              </a:rPr>
              <a:t>定量限界の求め方（検出限界と同じ手法）</a:t>
            </a:r>
            <a:endParaRPr lang="en-US" altLang="ja-JP" sz="3200" dirty="0">
              <a:solidFill>
                <a:srgbClr val="FFFF00"/>
              </a:solidFill>
              <a:latin typeface="+mj-ea"/>
            </a:endParaRPr>
          </a:p>
          <a:p>
            <a:pPr algn="l">
              <a:defRPr/>
            </a:pPr>
            <a:r>
              <a:rPr lang="ja-JP" altLang="en-US" sz="3200" dirty="0">
                <a:solidFill>
                  <a:srgbClr val="FFFF00"/>
                </a:solidFill>
                <a:latin typeface="+mj-ea"/>
              </a:rPr>
              <a:t>①Ｓ</a:t>
            </a:r>
            <a:r>
              <a:rPr lang="en-US" altLang="ja-JP" sz="3200" dirty="0">
                <a:solidFill>
                  <a:srgbClr val="FFFF00"/>
                </a:solidFill>
                <a:latin typeface="+mj-ea"/>
              </a:rPr>
              <a:t>/</a:t>
            </a:r>
            <a:r>
              <a:rPr lang="ja-JP" altLang="en-US" sz="3200" dirty="0">
                <a:solidFill>
                  <a:srgbClr val="FFFF00"/>
                </a:solidFill>
                <a:latin typeface="+mj-ea"/>
              </a:rPr>
              <a:t>Ｎ比に基づく方法</a:t>
            </a:r>
            <a:endParaRPr lang="en-US" altLang="ja-JP" sz="3200" dirty="0">
              <a:solidFill>
                <a:srgbClr val="FFFF00"/>
              </a:solidFill>
              <a:latin typeface="+mj-ea"/>
            </a:endParaRPr>
          </a:p>
          <a:p>
            <a:pPr algn="l">
              <a:defRPr/>
            </a:pPr>
            <a:r>
              <a:rPr lang="en-US" altLang="ja-JP" sz="3200" dirty="0">
                <a:solidFill>
                  <a:schemeClr val="tx1"/>
                </a:solidFill>
                <a:latin typeface="+mj-ea"/>
              </a:rPr>
              <a:t>S/N</a:t>
            </a:r>
            <a:r>
              <a:rPr lang="ja-JP" altLang="en-US" sz="3200" dirty="0">
                <a:solidFill>
                  <a:schemeClr val="tx1"/>
                </a:solidFill>
                <a:latin typeface="+mj-ea"/>
              </a:rPr>
              <a:t>比：</a:t>
            </a:r>
            <a:r>
              <a:rPr lang="en-US" altLang="ja-JP" sz="3200" dirty="0">
                <a:solidFill>
                  <a:schemeClr val="tx1"/>
                </a:solidFill>
                <a:latin typeface="+mj-ea"/>
              </a:rPr>
              <a:t>10</a:t>
            </a:r>
            <a:r>
              <a:rPr lang="ja-JP" altLang="en-US" sz="3200" dirty="0">
                <a:solidFill>
                  <a:schemeClr val="tx1"/>
                </a:solidFill>
                <a:latin typeface="+mj-ea"/>
              </a:rPr>
              <a:t>を定量限界とし、クロマトグラフにより確認する。　</a:t>
            </a:r>
            <a:endParaRPr lang="en-US" altLang="ja-JP" sz="3200" dirty="0">
              <a:solidFill>
                <a:schemeClr val="tx1"/>
              </a:solidFill>
              <a:latin typeface="+mj-ea"/>
            </a:endParaRPr>
          </a:p>
          <a:p>
            <a:pPr algn="l">
              <a:defRPr/>
            </a:pPr>
            <a:endParaRPr lang="ja-JP" altLang="en-US" sz="3200" dirty="0">
              <a:solidFill>
                <a:schemeClr val="tx1"/>
              </a:solidFill>
              <a:latin typeface="+mj-ea"/>
            </a:endParaRPr>
          </a:p>
          <a:p>
            <a:pPr algn="l">
              <a:defRPr/>
            </a:pPr>
            <a:r>
              <a:rPr lang="ja-JP" altLang="en-US" sz="3200" dirty="0">
                <a:solidFill>
                  <a:srgbClr val="FFFF00"/>
                </a:solidFill>
                <a:latin typeface="+mj-ea"/>
              </a:rPr>
              <a:t>②レスポンスの標準偏差と検量線の傾きに基づく</a:t>
            </a:r>
            <a:endParaRPr lang="en-US" altLang="ja-JP" sz="3200" dirty="0">
              <a:solidFill>
                <a:srgbClr val="FFFF00"/>
              </a:solidFill>
              <a:latin typeface="+mj-ea"/>
            </a:endParaRPr>
          </a:p>
          <a:p>
            <a:pPr algn="l">
              <a:defRPr/>
            </a:pPr>
            <a:r>
              <a:rPr lang="ja-JP" altLang="en-US" sz="3200" dirty="0">
                <a:solidFill>
                  <a:srgbClr val="FFFF00"/>
                </a:solidFill>
                <a:latin typeface="+mj-ea"/>
              </a:rPr>
              <a:t>方法</a:t>
            </a:r>
            <a:endParaRPr lang="en-US" altLang="ja-JP" sz="3200" dirty="0">
              <a:solidFill>
                <a:srgbClr val="FFFF00"/>
              </a:solidFill>
              <a:latin typeface="+mj-ea"/>
            </a:endParaRPr>
          </a:p>
          <a:p>
            <a:pPr algn="l">
              <a:defRPr/>
            </a:pPr>
            <a:r>
              <a:rPr lang="ja-JP" altLang="en-US" sz="2800" dirty="0">
                <a:solidFill>
                  <a:schemeClr val="tx1"/>
                </a:solidFill>
                <a:latin typeface="+mj-ea"/>
              </a:rPr>
              <a:t>次式により定量限界（</a:t>
            </a:r>
            <a:r>
              <a:rPr lang="en-US" altLang="ja-JP" sz="2800" dirty="0">
                <a:solidFill>
                  <a:schemeClr val="tx1"/>
                </a:solidFill>
                <a:latin typeface="+mj-ea"/>
              </a:rPr>
              <a:t>QL)</a:t>
            </a:r>
            <a:r>
              <a:rPr lang="ja-JP" altLang="en-US" sz="2800" dirty="0">
                <a:solidFill>
                  <a:schemeClr val="tx1"/>
                </a:solidFill>
                <a:latin typeface="+mj-ea"/>
              </a:rPr>
              <a:t>を求める</a:t>
            </a:r>
            <a:endParaRPr lang="en-US" altLang="ja-JP" sz="2800" dirty="0">
              <a:solidFill>
                <a:schemeClr val="tx1"/>
              </a:solidFill>
              <a:latin typeface="+mj-ea"/>
            </a:endParaRPr>
          </a:p>
          <a:p>
            <a:pPr algn="l">
              <a:defRPr/>
            </a:pPr>
            <a:r>
              <a:rPr lang="en-US" altLang="ja-JP" sz="2800" dirty="0">
                <a:solidFill>
                  <a:schemeClr val="tx1"/>
                </a:solidFill>
                <a:latin typeface="+mj-ea"/>
              </a:rPr>
              <a:t>DL</a:t>
            </a:r>
            <a:r>
              <a:rPr lang="ja-JP" altLang="en-US" sz="2800" dirty="0">
                <a:solidFill>
                  <a:schemeClr val="tx1"/>
                </a:solidFill>
                <a:latin typeface="+mj-ea"/>
              </a:rPr>
              <a:t>＝</a:t>
            </a:r>
            <a:r>
              <a:rPr lang="en-US" altLang="ja-JP" sz="2800" dirty="0">
                <a:solidFill>
                  <a:schemeClr val="tx1"/>
                </a:solidFill>
                <a:latin typeface="+mj-ea"/>
              </a:rPr>
              <a:t>10σ/</a:t>
            </a:r>
            <a:r>
              <a:rPr lang="ja-JP" altLang="en-US" sz="2800" dirty="0">
                <a:solidFill>
                  <a:schemeClr val="tx1"/>
                </a:solidFill>
                <a:latin typeface="+mj-ea"/>
              </a:rPr>
              <a:t>ｓ</a:t>
            </a:r>
            <a:endParaRPr lang="en-US" altLang="ja-JP" sz="2800" dirty="0">
              <a:solidFill>
                <a:schemeClr val="tx1"/>
              </a:solidFill>
              <a:latin typeface="+mj-ea"/>
            </a:endParaRPr>
          </a:p>
          <a:p>
            <a:pPr algn="l">
              <a:defRPr/>
            </a:pPr>
            <a:r>
              <a:rPr lang="en-US" altLang="ja-JP" sz="2800" dirty="0">
                <a:solidFill>
                  <a:schemeClr val="tx1"/>
                </a:solidFill>
                <a:latin typeface="+mj-ea"/>
              </a:rPr>
              <a:t>σ</a:t>
            </a:r>
            <a:r>
              <a:rPr lang="ja-JP" altLang="en-US" sz="2800" dirty="0">
                <a:solidFill>
                  <a:schemeClr val="tx1"/>
                </a:solidFill>
                <a:latin typeface="+mj-ea"/>
              </a:rPr>
              <a:t>：レスポンスの標準偏差</a:t>
            </a:r>
            <a:endParaRPr lang="en-US" altLang="ja-JP" sz="2800" dirty="0">
              <a:solidFill>
                <a:schemeClr val="tx1"/>
              </a:solidFill>
              <a:latin typeface="+mj-ea"/>
            </a:endParaRPr>
          </a:p>
          <a:p>
            <a:pPr algn="l">
              <a:defRPr/>
            </a:pPr>
            <a:r>
              <a:rPr lang="ja-JP" altLang="en-US" sz="2800" dirty="0">
                <a:solidFill>
                  <a:schemeClr val="tx1"/>
                </a:solidFill>
                <a:latin typeface="+mj-ea"/>
              </a:rPr>
              <a:t>ｓ：検量線の傾き</a:t>
            </a:r>
            <a:endParaRPr lang="en-US" altLang="ja-JP" sz="2800" dirty="0">
              <a:solidFill>
                <a:schemeClr val="tx1"/>
              </a:solidFill>
              <a:latin typeface="+mj-ea"/>
            </a:endParaRPr>
          </a:p>
        </p:txBody>
      </p:sp>
      <p:pic>
        <p:nvPicPr>
          <p:cNvPr id="3" name="図 7">
            <a:extLst>
              <a:ext uri="{FF2B5EF4-FFF2-40B4-BE49-F238E27FC236}">
                <a16:creationId xmlns:a16="http://schemas.microsoft.com/office/drawing/2014/main" id="{9E7BDBEB-2D6D-4552-B0E7-E0F39EDBE4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72400" y="116633"/>
            <a:ext cx="690881" cy="539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zo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050E1C22-94DF-48B6-8952-958CD6C05342}"/>
              </a:ext>
            </a:extLst>
          </p:cNvPr>
          <p:cNvSpPr txBox="1">
            <a:spLocks noChangeArrowheads="1"/>
          </p:cNvSpPr>
          <p:nvPr/>
        </p:nvSpPr>
        <p:spPr bwMode="auto">
          <a:xfrm>
            <a:off x="468313" y="0"/>
            <a:ext cx="3024187" cy="622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3600">
                <a:solidFill>
                  <a:schemeClr val="tx2"/>
                </a:solidFill>
              </a:rPr>
              <a:t>まとめ</a:t>
            </a:r>
          </a:p>
        </p:txBody>
      </p:sp>
      <p:sp>
        <p:nvSpPr>
          <p:cNvPr id="28675" name="テキスト ボックス 7">
            <a:extLst>
              <a:ext uri="{FF2B5EF4-FFF2-40B4-BE49-F238E27FC236}">
                <a16:creationId xmlns:a16="http://schemas.microsoft.com/office/drawing/2014/main" id="{E994616B-9447-4AF7-B557-DACA3584ACAC}"/>
              </a:ext>
            </a:extLst>
          </p:cNvPr>
          <p:cNvSpPr txBox="1">
            <a:spLocks noChangeArrowheads="1"/>
          </p:cNvSpPr>
          <p:nvPr/>
        </p:nvSpPr>
        <p:spPr bwMode="auto">
          <a:xfrm>
            <a:off x="161925" y="536575"/>
            <a:ext cx="8820150" cy="3108325"/>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800">
                <a:solidFill>
                  <a:srgbClr val="FFFF00"/>
                </a:solidFill>
              </a:rPr>
              <a:t>検量線の取扱い上の注意点</a:t>
            </a:r>
            <a:endParaRPr lang="en-US" altLang="ja-JP" sz="2800">
              <a:solidFill>
                <a:srgbClr val="FFFF00"/>
              </a:solidFill>
            </a:endParaRPr>
          </a:p>
          <a:p>
            <a:pPr eaLnBrk="1" hangingPunct="1">
              <a:spcBef>
                <a:spcPct val="0"/>
              </a:spcBef>
              <a:buFontTx/>
              <a:buNone/>
            </a:pPr>
            <a:r>
              <a:rPr lang="ja-JP" altLang="en-US" sz="2800"/>
              <a:t>・検量線の種類①検量線法　②標準添加法　③内標準添加法を使い分けること。</a:t>
            </a:r>
            <a:endParaRPr lang="en-US" altLang="ja-JP" sz="2800"/>
          </a:p>
          <a:p>
            <a:pPr eaLnBrk="1" hangingPunct="1">
              <a:spcBef>
                <a:spcPct val="0"/>
              </a:spcBef>
              <a:buFontTx/>
              <a:buNone/>
            </a:pPr>
            <a:r>
              <a:rPr lang="ja-JP" altLang="en-US" sz="2800"/>
              <a:t>・標準物質の取扱い上の注意点　①化学形態　②共存物</a:t>
            </a:r>
            <a:endParaRPr lang="en-US" altLang="ja-JP" sz="2800"/>
          </a:p>
          <a:p>
            <a:pPr eaLnBrk="1" hangingPunct="1">
              <a:spcBef>
                <a:spcPct val="0"/>
              </a:spcBef>
              <a:buFontTx/>
              <a:buNone/>
            </a:pPr>
            <a:r>
              <a:rPr lang="ja-JP" altLang="en-US" sz="2800"/>
              <a:t>③用途　④保管条件　⑤使用期限　等</a:t>
            </a:r>
            <a:endParaRPr lang="en-US" altLang="ja-JP" sz="2800"/>
          </a:p>
          <a:p>
            <a:pPr eaLnBrk="1" hangingPunct="1">
              <a:spcBef>
                <a:spcPct val="0"/>
              </a:spcBef>
              <a:buFontTx/>
              <a:buNone/>
            </a:pPr>
            <a:r>
              <a:rPr lang="ja-JP" altLang="en-US" sz="2800"/>
              <a:t>・検量線は</a:t>
            </a:r>
            <a:r>
              <a:rPr lang="en-US" altLang="ja-JP" sz="2800"/>
              <a:t>1</a:t>
            </a:r>
            <a:r>
              <a:rPr lang="ja-JP" altLang="en-US" sz="2800"/>
              <a:t>次式とは限らない。</a:t>
            </a:r>
            <a:endParaRPr lang="en-US" altLang="ja-JP" sz="2800"/>
          </a:p>
          <a:p>
            <a:pPr eaLnBrk="1" hangingPunct="1">
              <a:spcBef>
                <a:spcPct val="0"/>
              </a:spcBef>
              <a:buFontTx/>
              <a:buNone/>
            </a:pPr>
            <a:r>
              <a:rPr lang="ja-JP" altLang="en-US" sz="2800"/>
              <a:t>・検量線の濃度点の取り方で直線性が変わる。</a:t>
            </a:r>
            <a:endParaRPr lang="en-US" altLang="ja-JP" sz="2800"/>
          </a:p>
        </p:txBody>
      </p:sp>
      <p:sp>
        <p:nvSpPr>
          <p:cNvPr id="5" name="テキスト ボックス 7">
            <a:extLst>
              <a:ext uri="{FF2B5EF4-FFF2-40B4-BE49-F238E27FC236}">
                <a16:creationId xmlns:a16="http://schemas.microsoft.com/office/drawing/2014/main" id="{71F21E83-CBB9-4EC6-A07C-176BBF7B55DC}"/>
              </a:ext>
            </a:extLst>
          </p:cNvPr>
          <p:cNvSpPr txBox="1">
            <a:spLocks noChangeArrowheads="1"/>
          </p:cNvSpPr>
          <p:nvPr/>
        </p:nvSpPr>
        <p:spPr bwMode="auto">
          <a:xfrm>
            <a:off x="161925" y="3644900"/>
            <a:ext cx="8820150" cy="3108325"/>
          </a:xfrm>
          <a:prstGeom prst="rect">
            <a:avLst/>
          </a:prstGeom>
          <a:noFill/>
          <a:ln w="25400">
            <a:solidFill>
              <a:schemeClr val="tx1"/>
            </a:solidFill>
            <a:miter lim="800000"/>
            <a:headEnd/>
            <a:tailEnd/>
          </a:ln>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defRPr/>
            </a:pPr>
            <a:r>
              <a:rPr lang="ja-JP" altLang="en-US" sz="2800" dirty="0">
                <a:solidFill>
                  <a:srgbClr val="FFFF00"/>
                </a:solidFill>
              </a:rPr>
              <a:t>検出限界、定量下限</a:t>
            </a:r>
            <a:endParaRPr lang="en-US" altLang="ja-JP" sz="2800" dirty="0">
              <a:solidFill>
                <a:srgbClr val="FFFF00"/>
              </a:solidFill>
            </a:endParaRPr>
          </a:p>
          <a:p>
            <a:pPr eaLnBrk="1" hangingPunct="1">
              <a:spcBef>
                <a:spcPct val="0"/>
              </a:spcBef>
              <a:buFontTx/>
              <a:buNone/>
              <a:defRPr/>
            </a:pPr>
            <a:r>
              <a:rPr lang="ja-JP" altLang="en-US" sz="2800" dirty="0"/>
              <a:t>・シグナルにはばらつきがあり、それは正規分布に従う。</a:t>
            </a:r>
            <a:endParaRPr lang="en-US" altLang="ja-JP" sz="2800" dirty="0"/>
          </a:p>
          <a:p>
            <a:pPr eaLnBrk="1" hangingPunct="1">
              <a:spcBef>
                <a:spcPct val="0"/>
              </a:spcBef>
              <a:buFontTx/>
              <a:buNone/>
              <a:defRPr/>
            </a:pPr>
            <a:r>
              <a:rPr lang="ja-JP" altLang="en-US" sz="2800" dirty="0"/>
              <a:t>・</a:t>
            </a:r>
            <a:r>
              <a:rPr lang="ja-JP" altLang="en-US" sz="2800" dirty="0">
                <a:latin typeface="+mj-ea"/>
              </a:rPr>
              <a:t>検出限界</a:t>
            </a:r>
            <a:r>
              <a:rPr lang="en-US" altLang="ja-JP" sz="2800" dirty="0">
                <a:latin typeface="+mj-ea"/>
              </a:rPr>
              <a:t>3σ</a:t>
            </a:r>
            <a:r>
              <a:rPr lang="ja-JP" altLang="en-US" sz="2800" dirty="0">
                <a:latin typeface="+mj-ea"/>
              </a:rPr>
              <a:t>相当濃度の検出確率は</a:t>
            </a:r>
            <a:r>
              <a:rPr lang="en-US" altLang="ja-JP" sz="2800" dirty="0">
                <a:latin typeface="+mj-ea"/>
              </a:rPr>
              <a:t>50</a:t>
            </a:r>
            <a:r>
              <a:rPr lang="ja-JP" altLang="en-US" sz="2800" dirty="0">
                <a:latin typeface="+mj-ea"/>
              </a:rPr>
              <a:t>％である。</a:t>
            </a:r>
            <a:endParaRPr lang="en-US" altLang="ja-JP" sz="2800" dirty="0">
              <a:latin typeface="+mj-ea"/>
            </a:endParaRPr>
          </a:p>
          <a:p>
            <a:pPr eaLnBrk="1" hangingPunct="1">
              <a:spcBef>
                <a:spcPct val="0"/>
              </a:spcBef>
              <a:buFontTx/>
              <a:buNone/>
              <a:defRPr/>
            </a:pPr>
            <a:r>
              <a:rPr lang="ja-JP" altLang="en-US" sz="2800" dirty="0">
                <a:latin typeface="+mj-ea"/>
              </a:rPr>
              <a:t>・定量下限を</a:t>
            </a:r>
            <a:r>
              <a:rPr lang="en-US" altLang="ja-JP" sz="2800" dirty="0">
                <a:latin typeface="+mj-ea"/>
              </a:rPr>
              <a:t>10σ</a:t>
            </a:r>
            <a:r>
              <a:rPr lang="ja-JP" altLang="en-US" sz="2800" dirty="0">
                <a:latin typeface="+mj-ea"/>
              </a:rPr>
              <a:t>とすることは、相対標準偏差</a:t>
            </a:r>
            <a:r>
              <a:rPr lang="en-US" altLang="ja-JP" sz="2800" dirty="0">
                <a:latin typeface="+mj-ea"/>
              </a:rPr>
              <a:t>10</a:t>
            </a:r>
            <a:r>
              <a:rPr lang="ja-JP" altLang="en-US" sz="2800" dirty="0">
                <a:latin typeface="+mj-ea"/>
              </a:rPr>
              <a:t>％以内であれば</a:t>
            </a:r>
            <a:r>
              <a:rPr lang="en-US" altLang="ja-JP" sz="2800" dirty="0">
                <a:latin typeface="+mj-ea"/>
              </a:rPr>
              <a:t>OK</a:t>
            </a:r>
            <a:r>
              <a:rPr lang="ja-JP" altLang="en-US" sz="2800" dirty="0">
                <a:latin typeface="+mj-ea"/>
              </a:rPr>
              <a:t>という考え方である。</a:t>
            </a:r>
            <a:endParaRPr lang="en-US" altLang="ja-JP" sz="2800" dirty="0"/>
          </a:p>
          <a:p>
            <a:pPr eaLnBrk="1" hangingPunct="1">
              <a:spcBef>
                <a:spcPct val="0"/>
              </a:spcBef>
              <a:buFontTx/>
              <a:buNone/>
              <a:defRPr/>
            </a:pPr>
            <a:r>
              <a:rPr lang="ja-JP" altLang="en-US" sz="2800" dirty="0"/>
              <a:t>・標本の標準偏差を用いること。</a:t>
            </a:r>
            <a:endParaRPr lang="en-US" altLang="ja-JP" sz="2800" dirty="0"/>
          </a:p>
          <a:p>
            <a:pPr eaLnBrk="1" hangingPunct="1">
              <a:spcBef>
                <a:spcPct val="0"/>
              </a:spcBef>
              <a:buFontTx/>
              <a:buNone/>
              <a:defRPr/>
            </a:pPr>
            <a:r>
              <a:rPr lang="ja-JP" altLang="en-US" sz="2800" dirty="0">
                <a:latin typeface="+mj-ea"/>
              </a:rPr>
              <a:t>・計算の根拠を明確にすること。</a:t>
            </a:r>
            <a:endParaRPr lang="en-US" altLang="ja-JP" sz="2800" dirty="0"/>
          </a:p>
        </p:txBody>
      </p:sp>
      <p:pic>
        <p:nvPicPr>
          <p:cNvPr id="6" name="図 7">
            <a:extLst>
              <a:ext uri="{FF2B5EF4-FFF2-40B4-BE49-F238E27FC236}">
                <a16:creationId xmlns:a16="http://schemas.microsoft.com/office/drawing/2014/main" id="{276D043E-6A9C-41E4-BBD5-4B096AA4C2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23850" y="116633"/>
            <a:ext cx="368630" cy="288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zoom/>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BC8EFC9D-841F-44BF-AA65-4E0FBD30020D}"/>
              </a:ext>
            </a:extLst>
          </p:cNvPr>
          <p:cNvSpPr txBox="1">
            <a:spLocks noChangeArrowheads="1"/>
          </p:cNvSpPr>
          <p:nvPr/>
        </p:nvSpPr>
        <p:spPr bwMode="auto">
          <a:xfrm>
            <a:off x="900113" y="333375"/>
            <a:ext cx="3024187" cy="72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3600">
                <a:solidFill>
                  <a:schemeClr val="tx2"/>
                </a:solidFill>
              </a:rPr>
              <a:t>参考文献</a:t>
            </a:r>
          </a:p>
        </p:txBody>
      </p:sp>
      <p:sp>
        <p:nvSpPr>
          <p:cNvPr id="6" name="テキスト ボックス 5">
            <a:extLst>
              <a:ext uri="{FF2B5EF4-FFF2-40B4-BE49-F238E27FC236}">
                <a16:creationId xmlns:a16="http://schemas.microsoft.com/office/drawing/2014/main" id="{7B757116-FFE8-4871-A425-C9CB977D73EF}"/>
              </a:ext>
            </a:extLst>
          </p:cNvPr>
          <p:cNvSpPr txBox="1"/>
          <p:nvPr/>
        </p:nvSpPr>
        <p:spPr>
          <a:xfrm>
            <a:off x="503238" y="4768850"/>
            <a:ext cx="8640762" cy="954088"/>
          </a:xfrm>
          <a:prstGeom prst="rect">
            <a:avLst/>
          </a:prstGeom>
          <a:noFill/>
        </p:spPr>
        <p:txBody>
          <a:bodyPr>
            <a:spAutoFit/>
          </a:bodyPr>
          <a:lstStyle/>
          <a:p>
            <a:pPr>
              <a:defRPr/>
            </a:pPr>
            <a:r>
              <a:rPr lang="ja-JP" altLang="en-US" dirty="0">
                <a:latin typeface="+mj-ea"/>
              </a:rPr>
              <a:t>◆分析法バリデーション事例集：製剤</a:t>
            </a:r>
            <a:r>
              <a:rPr lang="en-US" altLang="ja-JP" dirty="0">
                <a:latin typeface="+mj-ea"/>
              </a:rPr>
              <a:t>/</a:t>
            </a:r>
            <a:r>
              <a:rPr lang="ja-JP" altLang="en-US" dirty="0">
                <a:latin typeface="+mj-ea"/>
              </a:rPr>
              <a:t>原薬・</a:t>
            </a:r>
            <a:r>
              <a:rPr lang="en-US" altLang="ja-JP" dirty="0">
                <a:latin typeface="+mj-ea"/>
              </a:rPr>
              <a:t>TK/PK</a:t>
            </a:r>
            <a:r>
              <a:rPr lang="ja-JP" altLang="en-US" dirty="0">
                <a:latin typeface="+mj-ea"/>
              </a:rPr>
              <a:t>別</a:t>
            </a:r>
            <a:endParaRPr lang="en-US" altLang="ja-JP" dirty="0">
              <a:latin typeface="+mj-ea"/>
            </a:endParaRPr>
          </a:p>
          <a:p>
            <a:pPr>
              <a:defRPr/>
            </a:pPr>
            <a:r>
              <a:rPr lang="ja-JP" altLang="en-US" dirty="0">
                <a:latin typeface="+mj-ea"/>
              </a:rPr>
              <a:t>情報機構出版　</a:t>
            </a:r>
            <a:endParaRPr lang="ja-JP" altLang="en-US" dirty="0"/>
          </a:p>
        </p:txBody>
      </p:sp>
      <p:sp>
        <p:nvSpPr>
          <p:cNvPr id="7" name="テキスト ボックス 6">
            <a:extLst>
              <a:ext uri="{FF2B5EF4-FFF2-40B4-BE49-F238E27FC236}">
                <a16:creationId xmlns:a16="http://schemas.microsoft.com/office/drawing/2014/main" id="{B9CAD3C7-0799-490D-AD44-37CE03AFB346}"/>
              </a:ext>
            </a:extLst>
          </p:cNvPr>
          <p:cNvSpPr txBox="1"/>
          <p:nvPr/>
        </p:nvSpPr>
        <p:spPr>
          <a:xfrm>
            <a:off x="503238" y="1079500"/>
            <a:ext cx="8640762" cy="954088"/>
          </a:xfrm>
          <a:prstGeom prst="rect">
            <a:avLst/>
          </a:prstGeom>
          <a:noFill/>
        </p:spPr>
        <p:txBody>
          <a:bodyPr>
            <a:spAutoFit/>
          </a:bodyPr>
          <a:lstStyle/>
          <a:p>
            <a:pPr>
              <a:defRPr/>
            </a:pPr>
            <a:r>
              <a:rPr lang="ja-JP" altLang="en-US" dirty="0">
                <a:latin typeface="+mj-ea"/>
              </a:rPr>
              <a:t>◆現場で役立つ化学分析の基礎（第</a:t>
            </a:r>
            <a:r>
              <a:rPr lang="en-US" altLang="ja-JP" dirty="0">
                <a:latin typeface="+mj-ea"/>
              </a:rPr>
              <a:t>2</a:t>
            </a:r>
            <a:r>
              <a:rPr lang="ja-JP" altLang="en-US" dirty="0">
                <a:latin typeface="+mj-ea"/>
              </a:rPr>
              <a:t>版）</a:t>
            </a:r>
            <a:endParaRPr lang="en-US" altLang="ja-JP" dirty="0">
              <a:latin typeface="+mj-ea"/>
            </a:endParaRPr>
          </a:p>
          <a:p>
            <a:pPr>
              <a:defRPr/>
            </a:pPr>
            <a:r>
              <a:rPr lang="ja-JP" altLang="en-US" dirty="0">
                <a:latin typeface="+mj-ea"/>
              </a:rPr>
              <a:t>日本分析化学会　</a:t>
            </a:r>
            <a:endParaRPr lang="ja-JP" altLang="en-US" dirty="0"/>
          </a:p>
        </p:txBody>
      </p:sp>
      <p:sp>
        <p:nvSpPr>
          <p:cNvPr id="5" name="テキスト ボックス 4">
            <a:extLst>
              <a:ext uri="{FF2B5EF4-FFF2-40B4-BE49-F238E27FC236}">
                <a16:creationId xmlns:a16="http://schemas.microsoft.com/office/drawing/2014/main" id="{1DE8B768-4E5C-4CB0-9F99-C81C2D9380CB}"/>
              </a:ext>
            </a:extLst>
          </p:cNvPr>
          <p:cNvSpPr txBox="1"/>
          <p:nvPr/>
        </p:nvSpPr>
        <p:spPr>
          <a:xfrm>
            <a:off x="503238" y="3592513"/>
            <a:ext cx="8640762" cy="954087"/>
          </a:xfrm>
          <a:prstGeom prst="rect">
            <a:avLst/>
          </a:prstGeom>
          <a:noFill/>
        </p:spPr>
        <p:txBody>
          <a:bodyPr>
            <a:spAutoFit/>
          </a:bodyPr>
          <a:lstStyle/>
          <a:p>
            <a:pPr>
              <a:defRPr/>
            </a:pPr>
            <a:r>
              <a:rPr lang="ja-JP" altLang="en-US" dirty="0">
                <a:latin typeface="+mj-ea"/>
              </a:rPr>
              <a:t>◆</a:t>
            </a:r>
            <a:r>
              <a:rPr lang="ja-JP" altLang="en-US" dirty="0"/>
              <a:t>作業環境測定ガイドブック</a:t>
            </a:r>
            <a:endParaRPr lang="en-US" altLang="ja-JP" dirty="0"/>
          </a:p>
          <a:p>
            <a:pPr>
              <a:defRPr/>
            </a:pPr>
            <a:r>
              <a:rPr lang="ja-JP" altLang="en-US" dirty="0">
                <a:latin typeface="+mj-ea"/>
              </a:rPr>
              <a:t>日本作業環境測定協会</a:t>
            </a:r>
            <a:endParaRPr lang="ja-JP" altLang="en-US" dirty="0"/>
          </a:p>
        </p:txBody>
      </p:sp>
      <p:sp>
        <p:nvSpPr>
          <p:cNvPr id="8" name="テキスト ボックス 7">
            <a:extLst>
              <a:ext uri="{FF2B5EF4-FFF2-40B4-BE49-F238E27FC236}">
                <a16:creationId xmlns:a16="http://schemas.microsoft.com/office/drawing/2014/main" id="{653F5E0C-5042-41BE-9B19-B1A91F0DFBF4}"/>
              </a:ext>
            </a:extLst>
          </p:cNvPr>
          <p:cNvSpPr txBox="1"/>
          <p:nvPr/>
        </p:nvSpPr>
        <p:spPr>
          <a:xfrm>
            <a:off x="503238" y="2311400"/>
            <a:ext cx="8640762" cy="954088"/>
          </a:xfrm>
          <a:prstGeom prst="rect">
            <a:avLst/>
          </a:prstGeom>
          <a:noFill/>
        </p:spPr>
        <p:txBody>
          <a:bodyPr>
            <a:spAutoFit/>
          </a:bodyPr>
          <a:lstStyle/>
          <a:p>
            <a:pPr>
              <a:defRPr/>
            </a:pPr>
            <a:r>
              <a:rPr lang="ja-JP" altLang="en-US" dirty="0">
                <a:latin typeface="+mj-ea"/>
              </a:rPr>
              <a:t>◆水道水質検査方法の妥当性評価ガイドライン</a:t>
            </a:r>
            <a:endParaRPr lang="en-US" altLang="ja-JP" dirty="0">
              <a:latin typeface="+mj-ea"/>
            </a:endParaRPr>
          </a:p>
          <a:p>
            <a:pPr>
              <a:defRPr/>
            </a:pPr>
            <a:r>
              <a:rPr lang="ja-JP" altLang="en-US" dirty="0">
                <a:latin typeface="+mj-ea"/>
              </a:rPr>
              <a:t>厚生労働省</a:t>
            </a:r>
            <a:r>
              <a:rPr lang="ja-JP" altLang="en-US" sz="2400" dirty="0">
                <a:latin typeface="+mj-ea"/>
                <a:ea typeface="+mj-ea"/>
              </a:rPr>
              <a:t>（</a:t>
            </a:r>
            <a:r>
              <a:rPr lang="ja-JP" altLang="en-US" sz="2400" b="1" dirty="0">
                <a:latin typeface="+mj-ea"/>
                <a:ea typeface="+mj-ea"/>
              </a:rPr>
              <a:t>平成</a:t>
            </a:r>
            <a:r>
              <a:rPr lang="en-US" altLang="ja-JP" sz="2400" b="1" dirty="0">
                <a:latin typeface="+mj-ea"/>
                <a:ea typeface="+mj-ea"/>
              </a:rPr>
              <a:t>29</a:t>
            </a:r>
            <a:r>
              <a:rPr lang="ja-JP" altLang="en-US" sz="2400" b="1" dirty="0">
                <a:latin typeface="+mj-ea"/>
                <a:ea typeface="+mj-ea"/>
              </a:rPr>
              <a:t>年</a:t>
            </a:r>
            <a:r>
              <a:rPr lang="en-US" altLang="ja-JP" sz="2400" b="1" dirty="0">
                <a:latin typeface="+mj-ea"/>
                <a:ea typeface="+mj-ea"/>
              </a:rPr>
              <a:t>10</a:t>
            </a:r>
            <a:r>
              <a:rPr lang="ja-JP" altLang="en-US" sz="2400" b="1" dirty="0">
                <a:latin typeface="+mj-ea"/>
                <a:ea typeface="+mj-ea"/>
              </a:rPr>
              <a:t>月</a:t>
            </a:r>
            <a:r>
              <a:rPr lang="en-US" altLang="ja-JP" sz="2400" b="1" dirty="0">
                <a:latin typeface="+mj-ea"/>
                <a:ea typeface="+mj-ea"/>
              </a:rPr>
              <a:t>18</a:t>
            </a:r>
            <a:r>
              <a:rPr lang="ja-JP" altLang="en-US" sz="2400" b="1" dirty="0">
                <a:latin typeface="+mj-ea"/>
                <a:ea typeface="+mj-ea"/>
              </a:rPr>
              <a:t>日付け薬生水発</a:t>
            </a:r>
            <a:r>
              <a:rPr lang="en-US" altLang="ja-JP" sz="2400" b="1" dirty="0">
                <a:latin typeface="+mj-ea"/>
                <a:ea typeface="+mj-ea"/>
              </a:rPr>
              <a:t>1018</a:t>
            </a:r>
            <a:r>
              <a:rPr lang="ja-JP" altLang="en-US" sz="2400" dirty="0">
                <a:latin typeface="+mj-ea"/>
                <a:ea typeface="+mj-ea"/>
              </a:rPr>
              <a:t>第１号）</a:t>
            </a:r>
            <a:endParaRPr lang="en-US" altLang="ja-JP" sz="2400" dirty="0">
              <a:latin typeface="+mj-ea"/>
              <a:ea typeface="+mj-ea"/>
            </a:endParaRPr>
          </a:p>
        </p:txBody>
      </p:sp>
      <p:pic>
        <p:nvPicPr>
          <p:cNvPr id="9" name="図 7">
            <a:extLst>
              <a:ext uri="{FF2B5EF4-FFF2-40B4-BE49-F238E27FC236}">
                <a16:creationId xmlns:a16="http://schemas.microsoft.com/office/drawing/2014/main" id="{B490E812-5A0B-47B0-8EDD-AB159A7909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72400" y="116633"/>
            <a:ext cx="690881" cy="539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zo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3C746092-4815-4D6C-98C0-B6DCEF287B69}"/>
              </a:ext>
            </a:extLst>
          </p:cNvPr>
          <p:cNvSpPr txBox="1">
            <a:spLocks noChangeArrowheads="1"/>
          </p:cNvSpPr>
          <p:nvPr/>
        </p:nvSpPr>
        <p:spPr bwMode="auto">
          <a:xfrm>
            <a:off x="684213" y="0"/>
            <a:ext cx="7343775" cy="72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3600">
                <a:solidFill>
                  <a:schemeClr val="tx2"/>
                </a:solidFill>
              </a:rPr>
              <a:t>２．検量線の種類</a:t>
            </a:r>
          </a:p>
        </p:txBody>
      </p:sp>
      <p:sp>
        <p:nvSpPr>
          <p:cNvPr id="7171" name="Rectangle 3">
            <a:extLst>
              <a:ext uri="{FF2B5EF4-FFF2-40B4-BE49-F238E27FC236}">
                <a16:creationId xmlns:a16="http://schemas.microsoft.com/office/drawing/2014/main" id="{A5A39688-8F45-4AE0-9714-B45D5D2697DA}"/>
              </a:ext>
            </a:extLst>
          </p:cNvPr>
          <p:cNvSpPr>
            <a:spLocks noChangeArrowheads="1"/>
          </p:cNvSpPr>
          <p:nvPr/>
        </p:nvSpPr>
        <p:spPr bwMode="auto">
          <a:xfrm>
            <a:off x="179388" y="722313"/>
            <a:ext cx="8640762" cy="5875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buFontTx/>
              <a:buNone/>
            </a:pPr>
            <a:r>
              <a:rPr lang="en-US" altLang="ja-JP" sz="2800"/>
              <a:t>①</a:t>
            </a:r>
            <a:r>
              <a:rPr lang="ja-JP" altLang="en-US" sz="2800"/>
              <a:t>検量線法</a:t>
            </a:r>
          </a:p>
          <a:p>
            <a:pPr eaLnBrk="1" hangingPunct="1">
              <a:buFontTx/>
              <a:buNone/>
            </a:pPr>
            <a:r>
              <a:rPr lang="ja-JP" altLang="en-US" sz="2800"/>
              <a:t>標準列を段階的に</a:t>
            </a:r>
            <a:r>
              <a:rPr lang="en-US" altLang="ja-JP" sz="2800"/>
              <a:t>4</a:t>
            </a:r>
            <a:r>
              <a:rPr lang="ja-JP" altLang="en-US" sz="2800"/>
              <a:t>点以上調整し測定する。濃度と指示</a:t>
            </a:r>
          </a:p>
          <a:p>
            <a:pPr eaLnBrk="1" hangingPunct="1">
              <a:buFontTx/>
              <a:buNone/>
            </a:pPr>
            <a:r>
              <a:rPr lang="ja-JP" altLang="en-US" sz="2800"/>
              <a:t>値の関係をグラフにして検量線を作成する。</a:t>
            </a:r>
          </a:p>
          <a:p>
            <a:pPr eaLnBrk="1" hangingPunct="1">
              <a:buFontTx/>
              <a:buNone/>
            </a:pPr>
            <a:endParaRPr lang="ja-JP" altLang="en-US" sz="2800"/>
          </a:p>
          <a:p>
            <a:pPr eaLnBrk="1" hangingPunct="1">
              <a:buFontTx/>
              <a:buNone/>
            </a:pPr>
            <a:r>
              <a:rPr lang="en-US" altLang="ja-JP" sz="2800"/>
              <a:t>②</a:t>
            </a:r>
            <a:r>
              <a:rPr lang="ja-JP" altLang="en-US" sz="2800"/>
              <a:t>標準添加法</a:t>
            </a:r>
          </a:p>
          <a:p>
            <a:pPr eaLnBrk="1" hangingPunct="1">
              <a:buFontTx/>
              <a:buNone/>
            </a:pPr>
            <a:r>
              <a:rPr lang="ja-JP" altLang="en-US" sz="2800"/>
              <a:t>試料溶液を同量づつ、４点以上分取し、標準液を段階的</a:t>
            </a:r>
          </a:p>
          <a:p>
            <a:pPr eaLnBrk="1" hangingPunct="1">
              <a:buFontTx/>
              <a:buNone/>
            </a:pPr>
            <a:r>
              <a:rPr lang="ja-JP" altLang="en-US" sz="2800"/>
              <a:t>に濃度を変えて添加する。添加した標準物質濃度を横軸</a:t>
            </a:r>
          </a:p>
          <a:p>
            <a:pPr eaLnBrk="1" hangingPunct="1">
              <a:buFontTx/>
              <a:buNone/>
            </a:pPr>
            <a:r>
              <a:rPr lang="ja-JP" altLang="en-US" sz="2800"/>
              <a:t>に、指示値を縦軸にとって検量線を作成する。</a:t>
            </a:r>
          </a:p>
          <a:p>
            <a:pPr eaLnBrk="1" hangingPunct="1">
              <a:buFontTx/>
              <a:buNone/>
            </a:pPr>
            <a:r>
              <a:rPr lang="ja-JP" altLang="en-US" sz="2800"/>
              <a:t>・共存成分の影響を除く場合に用いる。</a:t>
            </a:r>
          </a:p>
          <a:p>
            <a:pPr eaLnBrk="1" hangingPunct="1">
              <a:buFontTx/>
              <a:buNone/>
            </a:pPr>
            <a:r>
              <a:rPr lang="ja-JP" altLang="en-US" sz="2800">
                <a:solidFill>
                  <a:srgbClr val="FFFF00"/>
                </a:solidFill>
              </a:rPr>
              <a:t>・ただし、スペクトル干渉など、下駄をはいている場合</a:t>
            </a:r>
            <a:endParaRPr lang="en-US" altLang="ja-JP" sz="2800">
              <a:solidFill>
                <a:srgbClr val="FFFF00"/>
              </a:solidFill>
            </a:endParaRPr>
          </a:p>
          <a:p>
            <a:pPr eaLnBrk="1" hangingPunct="1">
              <a:buFontTx/>
              <a:buNone/>
            </a:pPr>
            <a:r>
              <a:rPr lang="ja-JP" altLang="en-US" sz="2800">
                <a:solidFill>
                  <a:srgbClr val="FFFF00"/>
                </a:solidFill>
              </a:rPr>
              <a:t>に使用してはいけない。</a:t>
            </a:r>
          </a:p>
          <a:p>
            <a:pPr eaLnBrk="1" hangingPunct="1">
              <a:buFontTx/>
              <a:buNone/>
            </a:pPr>
            <a:endParaRPr lang="ja-JP" altLang="en-US" sz="2800">
              <a:solidFill>
                <a:srgbClr val="00CC00"/>
              </a:solidFill>
            </a:endParaRPr>
          </a:p>
        </p:txBody>
      </p:sp>
      <p:pic>
        <p:nvPicPr>
          <p:cNvPr id="4" name="図 7">
            <a:extLst>
              <a:ext uri="{FF2B5EF4-FFF2-40B4-BE49-F238E27FC236}">
                <a16:creationId xmlns:a16="http://schemas.microsoft.com/office/drawing/2014/main" id="{278DA6DE-C1B0-4BD7-B0EF-D52D8BD8C7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26656" y="116632"/>
            <a:ext cx="936625"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zo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E8FDFF36-930B-4522-A013-91DDE510BAAE}"/>
              </a:ext>
            </a:extLst>
          </p:cNvPr>
          <p:cNvSpPr txBox="1">
            <a:spLocks noChangeArrowheads="1"/>
          </p:cNvSpPr>
          <p:nvPr/>
        </p:nvSpPr>
        <p:spPr bwMode="auto">
          <a:xfrm>
            <a:off x="611188" y="188913"/>
            <a:ext cx="7908925" cy="607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buFontTx/>
              <a:buNone/>
            </a:pPr>
            <a:r>
              <a:rPr lang="en-US" altLang="ja-JP" sz="2400" b="1"/>
              <a:t>  </a:t>
            </a:r>
            <a:r>
              <a:rPr lang="ja-JP" altLang="en-US" sz="2400" b="1"/>
              <a:t>一点検量線法（ある濃度まで良好に相関がある場合）</a:t>
            </a:r>
          </a:p>
          <a:p>
            <a:pPr>
              <a:buFontTx/>
              <a:buNone/>
            </a:pPr>
            <a:endParaRPr lang="ja-JP" altLang="en-US" sz="1800">
              <a:solidFill>
                <a:srgbClr val="FFFF00"/>
              </a:solidFill>
            </a:endParaRPr>
          </a:p>
          <a:p>
            <a:pPr>
              <a:buFontTx/>
              <a:buNone/>
            </a:pPr>
            <a:endParaRPr lang="ja-JP" altLang="en-US" sz="1800">
              <a:solidFill>
                <a:srgbClr val="FFFF00"/>
              </a:solidFill>
            </a:endParaRPr>
          </a:p>
          <a:p>
            <a:pPr>
              <a:buFontTx/>
              <a:buNone/>
            </a:pPr>
            <a:endParaRPr lang="ja-JP" altLang="en-US" sz="1800">
              <a:solidFill>
                <a:srgbClr val="FFFF00"/>
              </a:solidFill>
            </a:endParaRPr>
          </a:p>
          <a:p>
            <a:pPr>
              <a:buFontTx/>
              <a:buNone/>
            </a:pPr>
            <a:endParaRPr lang="ja-JP" altLang="en-US" sz="1800">
              <a:solidFill>
                <a:srgbClr val="FFFF00"/>
              </a:solidFill>
            </a:endParaRPr>
          </a:p>
          <a:p>
            <a:pPr>
              <a:buFontTx/>
              <a:buNone/>
            </a:pPr>
            <a:endParaRPr lang="ja-JP" altLang="en-US" sz="1800">
              <a:solidFill>
                <a:srgbClr val="FFFF00"/>
              </a:solidFill>
            </a:endParaRPr>
          </a:p>
          <a:p>
            <a:pPr>
              <a:buFontTx/>
              <a:buNone/>
            </a:pPr>
            <a:endParaRPr lang="ja-JP" altLang="en-US" sz="2400" b="1">
              <a:solidFill>
                <a:srgbClr val="FFFF00"/>
              </a:solidFill>
            </a:endParaRPr>
          </a:p>
          <a:p>
            <a:pPr>
              <a:buFontTx/>
              <a:buNone/>
            </a:pPr>
            <a:r>
              <a:rPr lang="en-US" altLang="ja-JP" sz="2400" b="1">
                <a:solidFill>
                  <a:srgbClr val="FFFF00"/>
                </a:solidFill>
              </a:rPr>
              <a:t> </a:t>
            </a:r>
          </a:p>
          <a:p>
            <a:pPr>
              <a:buFontTx/>
              <a:buNone/>
            </a:pPr>
            <a:endParaRPr lang="en-US" altLang="ja-JP" sz="2400" b="1">
              <a:solidFill>
                <a:srgbClr val="FFFF00"/>
              </a:solidFill>
            </a:endParaRPr>
          </a:p>
          <a:p>
            <a:pPr>
              <a:buFontTx/>
              <a:buNone/>
            </a:pPr>
            <a:r>
              <a:rPr lang="ja-JP" altLang="en-US" sz="2400" b="1"/>
              <a:t>二点検量線法               　　　　</a:t>
            </a:r>
            <a:r>
              <a:rPr lang="en-US" altLang="ja-JP" sz="2400" b="1"/>
              <a:t> </a:t>
            </a:r>
            <a:r>
              <a:rPr lang="ja-JP" altLang="en-US" sz="2400" b="1"/>
              <a:t>多点検量線法</a:t>
            </a:r>
          </a:p>
        </p:txBody>
      </p:sp>
      <p:grpSp>
        <p:nvGrpSpPr>
          <p:cNvPr id="8195" name="Group 29">
            <a:extLst>
              <a:ext uri="{FF2B5EF4-FFF2-40B4-BE49-F238E27FC236}">
                <a16:creationId xmlns:a16="http://schemas.microsoft.com/office/drawing/2014/main" id="{0F79419E-CFD3-4148-86F0-34E7D5075277}"/>
              </a:ext>
            </a:extLst>
          </p:cNvPr>
          <p:cNvGrpSpPr>
            <a:grpSpLocks/>
          </p:cNvGrpSpPr>
          <p:nvPr/>
        </p:nvGrpSpPr>
        <p:grpSpPr bwMode="auto">
          <a:xfrm>
            <a:off x="827088" y="981075"/>
            <a:ext cx="2952750" cy="2433638"/>
            <a:chOff x="793" y="1162"/>
            <a:chExt cx="1588" cy="1157"/>
          </a:xfrm>
        </p:grpSpPr>
        <p:sp>
          <p:nvSpPr>
            <p:cNvPr id="8222" name="Line 30">
              <a:extLst>
                <a:ext uri="{FF2B5EF4-FFF2-40B4-BE49-F238E27FC236}">
                  <a16:creationId xmlns:a16="http://schemas.microsoft.com/office/drawing/2014/main" id="{48F91F3C-51DC-4535-A40F-F5FE71018408}"/>
                </a:ext>
              </a:extLst>
            </p:cNvPr>
            <p:cNvSpPr>
              <a:spLocks noChangeShapeType="1"/>
            </p:cNvSpPr>
            <p:nvPr/>
          </p:nvSpPr>
          <p:spPr bwMode="auto">
            <a:xfrm>
              <a:off x="1020" y="1162"/>
              <a:ext cx="0" cy="95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23" name="Line 31">
              <a:extLst>
                <a:ext uri="{FF2B5EF4-FFF2-40B4-BE49-F238E27FC236}">
                  <a16:creationId xmlns:a16="http://schemas.microsoft.com/office/drawing/2014/main" id="{2973DDFE-0567-49AF-994F-D2A8FE5CC1E3}"/>
                </a:ext>
              </a:extLst>
            </p:cNvPr>
            <p:cNvSpPr>
              <a:spLocks noChangeShapeType="1"/>
            </p:cNvSpPr>
            <p:nvPr/>
          </p:nvSpPr>
          <p:spPr bwMode="auto">
            <a:xfrm>
              <a:off x="1020" y="2115"/>
              <a:ext cx="136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24" name="Line 32">
              <a:extLst>
                <a:ext uri="{FF2B5EF4-FFF2-40B4-BE49-F238E27FC236}">
                  <a16:creationId xmlns:a16="http://schemas.microsoft.com/office/drawing/2014/main" id="{6BFD5ED9-5D62-49BF-BC8B-0BD71DCA4254}"/>
                </a:ext>
              </a:extLst>
            </p:cNvPr>
            <p:cNvSpPr>
              <a:spLocks noChangeShapeType="1"/>
            </p:cNvSpPr>
            <p:nvPr/>
          </p:nvSpPr>
          <p:spPr bwMode="auto">
            <a:xfrm flipV="1">
              <a:off x="1020" y="1207"/>
              <a:ext cx="1134" cy="90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25" name="Rectangle 33">
              <a:extLst>
                <a:ext uri="{FF2B5EF4-FFF2-40B4-BE49-F238E27FC236}">
                  <a16:creationId xmlns:a16="http://schemas.microsoft.com/office/drawing/2014/main" id="{C466092E-54FE-494B-BCDD-E2047C4AD311}"/>
                </a:ext>
              </a:extLst>
            </p:cNvPr>
            <p:cNvSpPr>
              <a:spLocks noChangeArrowheads="1"/>
            </p:cNvSpPr>
            <p:nvPr/>
          </p:nvSpPr>
          <p:spPr bwMode="auto">
            <a:xfrm>
              <a:off x="793" y="1298"/>
              <a:ext cx="136" cy="59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r>
                <a:rPr lang="ja-JP" altLang="en-US" sz="1600" b="1">
                  <a:latin typeface="Arial" panose="020B0604020202020204" pitchFamily="34" charset="0"/>
                </a:rPr>
                <a:t>応答値</a:t>
              </a:r>
            </a:p>
          </p:txBody>
        </p:sp>
        <p:sp>
          <p:nvSpPr>
            <p:cNvPr id="8226" name="Rectangle 34">
              <a:extLst>
                <a:ext uri="{FF2B5EF4-FFF2-40B4-BE49-F238E27FC236}">
                  <a16:creationId xmlns:a16="http://schemas.microsoft.com/office/drawing/2014/main" id="{CE7B53C9-4F95-4162-8F09-EA4AE0A5F568}"/>
                </a:ext>
              </a:extLst>
            </p:cNvPr>
            <p:cNvSpPr>
              <a:spLocks noChangeArrowheads="1"/>
            </p:cNvSpPr>
            <p:nvPr/>
          </p:nvSpPr>
          <p:spPr bwMode="auto">
            <a:xfrm>
              <a:off x="1247" y="2183"/>
              <a:ext cx="589" cy="136"/>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r>
                <a:rPr lang="ja-JP" altLang="en-US" sz="1600" b="1">
                  <a:latin typeface="Arial" panose="020B0604020202020204" pitchFamily="34" charset="0"/>
                </a:rPr>
                <a:t>濃   度</a:t>
              </a:r>
            </a:p>
          </p:txBody>
        </p:sp>
        <p:sp>
          <p:nvSpPr>
            <p:cNvPr id="8227" name="Oval 35">
              <a:extLst>
                <a:ext uri="{FF2B5EF4-FFF2-40B4-BE49-F238E27FC236}">
                  <a16:creationId xmlns:a16="http://schemas.microsoft.com/office/drawing/2014/main" id="{7DDC67D2-995E-43EE-ABDC-ECF1EC242854}"/>
                </a:ext>
              </a:extLst>
            </p:cNvPr>
            <p:cNvSpPr>
              <a:spLocks noChangeArrowheads="1"/>
            </p:cNvSpPr>
            <p:nvPr/>
          </p:nvSpPr>
          <p:spPr bwMode="auto">
            <a:xfrm>
              <a:off x="975" y="2069"/>
              <a:ext cx="91" cy="91"/>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lnSpc>
                  <a:spcPct val="90000"/>
                </a:lnSpc>
                <a:spcBef>
                  <a:spcPct val="0"/>
                </a:spcBef>
                <a:buFontTx/>
                <a:buNone/>
              </a:pPr>
              <a:endParaRPr lang="ja-JP" altLang="en-US" sz="2400">
                <a:solidFill>
                  <a:srgbClr val="000000"/>
                </a:solidFill>
                <a:latin typeface="ＭＳ Ｐゴシック" panose="020B0600070205080204" pitchFamily="50" charset="-128"/>
              </a:endParaRPr>
            </a:p>
          </p:txBody>
        </p:sp>
        <p:sp>
          <p:nvSpPr>
            <p:cNvPr id="8228" name="Oval 36">
              <a:extLst>
                <a:ext uri="{FF2B5EF4-FFF2-40B4-BE49-F238E27FC236}">
                  <a16:creationId xmlns:a16="http://schemas.microsoft.com/office/drawing/2014/main" id="{122A5993-1DAD-4F73-8D5F-7B27B209312D}"/>
                </a:ext>
              </a:extLst>
            </p:cNvPr>
            <p:cNvSpPr>
              <a:spLocks noChangeArrowheads="1"/>
            </p:cNvSpPr>
            <p:nvPr/>
          </p:nvSpPr>
          <p:spPr bwMode="auto">
            <a:xfrm>
              <a:off x="1927" y="1298"/>
              <a:ext cx="91" cy="91"/>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lnSpc>
                  <a:spcPct val="90000"/>
                </a:lnSpc>
                <a:spcBef>
                  <a:spcPct val="0"/>
                </a:spcBef>
                <a:buFontTx/>
                <a:buNone/>
              </a:pPr>
              <a:endParaRPr lang="ja-JP" altLang="en-US" sz="2400">
                <a:solidFill>
                  <a:srgbClr val="000000"/>
                </a:solidFill>
                <a:latin typeface="ＭＳ Ｐゴシック" panose="020B0600070205080204" pitchFamily="50" charset="-128"/>
              </a:endParaRPr>
            </a:p>
          </p:txBody>
        </p:sp>
        <p:sp>
          <p:nvSpPr>
            <p:cNvPr id="8229" name="AutoShape 37">
              <a:extLst>
                <a:ext uri="{FF2B5EF4-FFF2-40B4-BE49-F238E27FC236}">
                  <a16:creationId xmlns:a16="http://schemas.microsoft.com/office/drawing/2014/main" id="{24E82289-28DE-423A-AAC9-9C5EF1F8C6C0}"/>
                </a:ext>
              </a:extLst>
            </p:cNvPr>
            <p:cNvSpPr>
              <a:spLocks noChangeArrowheads="1"/>
            </p:cNvSpPr>
            <p:nvPr/>
          </p:nvSpPr>
          <p:spPr bwMode="auto">
            <a:xfrm>
              <a:off x="1655" y="1525"/>
              <a:ext cx="91" cy="91"/>
            </a:xfrm>
            <a:prstGeom prst="flowChartDecision">
              <a:avLst/>
            </a:prstGeom>
            <a:solidFill>
              <a:srgbClr val="FF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lnSpc>
                  <a:spcPct val="90000"/>
                </a:lnSpc>
                <a:spcBef>
                  <a:spcPct val="0"/>
                </a:spcBef>
                <a:buFontTx/>
                <a:buNone/>
              </a:pPr>
              <a:endParaRPr lang="ja-JP" altLang="en-US" sz="2400">
                <a:solidFill>
                  <a:srgbClr val="000000"/>
                </a:solidFill>
                <a:latin typeface="ＭＳ Ｐゴシック" panose="020B0600070205080204" pitchFamily="50" charset="-128"/>
              </a:endParaRPr>
            </a:p>
          </p:txBody>
        </p:sp>
        <p:sp>
          <p:nvSpPr>
            <p:cNvPr id="8230" name="Line 38">
              <a:extLst>
                <a:ext uri="{FF2B5EF4-FFF2-40B4-BE49-F238E27FC236}">
                  <a16:creationId xmlns:a16="http://schemas.microsoft.com/office/drawing/2014/main" id="{E4A1A10E-2E8C-4625-BC30-132E065A5590}"/>
                </a:ext>
              </a:extLst>
            </p:cNvPr>
            <p:cNvSpPr>
              <a:spLocks noChangeShapeType="1"/>
            </p:cNvSpPr>
            <p:nvPr/>
          </p:nvSpPr>
          <p:spPr bwMode="auto">
            <a:xfrm flipH="1">
              <a:off x="1020" y="1570"/>
              <a:ext cx="68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31" name="Line 39">
              <a:extLst>
                <a:ext uri="{FF2B5EF4-FFF2-40B4-BE49-F238E27FC236}">
                  <a16:creationId xmlns:a16="http://schemas.microsoft.com/office/drawing/2014/main" id="{C0018722-61BA-4C3F-BAC8-81AA98D32742}"/>
                </a:ext>
              </a:extLst>
            </p:cNvPr>
            <p:cNvSpPr>
              <a:spLocks noChangeShapeType="1"/>
            </p:cNvSpPr>
            <p:nvPr/>
          </p:nvSpPr>
          <p:spPr bwMode="auto">
            <a:xfrm>
              <a:off x="1701" y="1570"/>
              <a:ext cx="0" cy="54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32" name="Rectangle 40">
              <a:extLst>
                <a:ext uri="{FF2B5EF4-FFF2-40B4-BE49-F238E27FC236}">
                  <a16:creationId xmlns:a16="http://schemas.microsoft.com/office/drawing/2014/main" id="{7921BCC1-1A8A-4678-94F0-AE5E4FFAD5AC}"/>
                </a:ext>
              </a:extLst>
            </p:cNvPr>
            <p:cNvSpPr>
              <a:spLocks noChangeArrowheads="1"/>
            </p:cNvSpPr>
            <p:nvPr/>
          </p:nvSpPr>
          <p:spPr bwMode="auto">
            <a:xfrm>
              <a:off x="1111" y="1389"/>
              <a:ext cx="589" cy="136"/>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r>
                <a:rPr lang="ja-JP" altLang="en-US" sz="1200" b="1">
                  <a:latin typeface="Arial" panose="020B0604020202020204" pitchFamily="34" charset="0"/>
                </a:rPr>
                <a:t>実試料の応答値</a:t>
              </a:r>
            </a:p>
          </p:txBody>
        </p:sp>
      </p:grpSp>
      <p:grpSp>
        <p:nvGrpSpPr>
          <p:cNvPr id="8196" name="Group 4">
            <a:extLst>
              <a:ext uri="{FF2B5EF4-FFF2-40B4-BE49-F238E27FC236}">
                <a16:creationId xmlns:a16="http://schemas.microsoft.com/office/drawing/2014/main" id="{971A15E6-C1BF-46C8-82FD-F9A24CE94D52}"/>
              </a:ext>
            </a:extLst>
          </p:cNvPr>
          <p:cNvGrpSpPr>
            <a:grpSpLocks/>
          </p:cNvGrpSpPr>
          <p:nvPr/>
        </p:nvGrpSpPr>
        <p:grpSpPr bwMode="auto">
          <a:xfrm>
            <a:off x="755650" y="4092575"/>
            <a:ext cx="2881313" cy="1860550"/>
            <a:chOff x="748" y="2795"/>
            <a:chExt cx="1588" cy="1129"/>
          </a:xfrm>
        </p:grpSpPr>
        <p:sp>
          <p:nvSpPr>
            <p:cNvPr id="8212" name="Line 5">
              <a:extLst>
                <a:ext uri="{FF2B5EF4-FFF2-40B4-BE49-F238E27FC236}">
                  <a16:creationId xmlns:a16="http://schemas.microsoft.com/office/drawing/2014/main" id="{088E0DC0-7D88-4199-B0AD-3466BEAD6D98}"/>
                </a:ext>
              </a:extLst>
            </p:cNvPr>
            <p:cNvSpPr>
              <a:spLocks noChangeShapeType="1"/>
            </p:cNvSpPr>
            <p:nvPr/>
          </p:nvSpPr>
          <p:spPr bwMode="auto">
            <a:xfrm>
              <a:off x="975" y="2795"/>
              <a:ext cx="0" cy="95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13" name="Line 6">
              <a:extLst>
                <a:ext uri="{FF2B5EF4-FFF2-40B4-BE49-F238E27FC236}">
                  <a16:creationId xmlns:a16="http://schemas.microsoft.com/office/drawing/2014/main" id="{8394635E-7C7E-4245-B52A-F48EAF000D46}"/>
                </a:ext>
              </a:extLst>
            </p:cNvPr>
            <p:cNvSpPr>
              <a:spLocks noChangeShapeType="1"/>
            </p:cNvSpPr>
            <p:nvPr/>
          </p:nvSpPr>
          <p:spPr bwMode="auto">
            <a:xfrm>
              <a:off x="975" y="3748"/>
              <a:ext cx="136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14" name="Rectangle 7">
              <a:extLst>
                <a:ext uri="{FF2B5EF4-FFF2-40B4-BE49-F238E27FC236}">
                  <a16:creationId xmlns:a16="http://schemas.microsoft.com/office/drawing/2014/main" id="{C9B92EAA-A069-45F0-AFA6-3DA8D252C39C}"/>
                </a:ext>
              </a:extLst>
            </p:cNvPr>
            <p:cNvSpPr>
              <a:spLocks noChangeArrowheads="1"/>
            </p:cNvSpPr>
            <p:nvPr/>
          </p:nvSpPr>
          <p:spPr bwMode="auto">
            <a:xfrm>
              <a:off x="748" y="2976"/>
              <a:ext cx="136" cy="59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r>
                <a:rPr lang="ja-JP" altLang="en-US" sz="1600" b="1">
                  <a:latin typeface="Arial" panose="020B0604020202020204" pitchFamily="34" charset="0"/>
                </a:rPr>
                <a:t>応答値</a:t>
              </a:r>
            </a:p>
          </p:txBody>
        </p:sp>
        <p:sp>
          <p:nvSpPr>
            <p:cNvPr id="8215" name="Rectangle 8">
              <a:extLst>
                <a:ext uri="{FF2B5EF4-FFF2-40B4-BE49-F238E27FC236}">
                  <a16:creationId xmlns:a16="http://schemas.microsoft.com/office/drawing/2014/main" id="{FDA95100-0ADD-48C8-8830-90BC18270E9E}"/>
                </a:ext>
              </a:extLst>
            </p:cNvPr>
            <p:cNvSpPr>
              <a:spLocks noChangeArrowheads="1"/>
            </p:cNvSpPr>
            <p:nvPr/>
          </p:nvSpPr>
          <p:spPr bwMode="auto">
            <a:xfrm>
              <a:off x="1358" y="3788"/>
              <a:ext cx="589" cy="136"/>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r>
                <a:rPr lang="ja-JP" altLang="en-US" sz="1600" b="1">
                  <a:latin typeface="Arial" panose="020B0604020202020204" pitchFamily="34" charset="0"/>
                </a:rPr>
                <a:t>濃   度</a:t>
              </a:r>
            </a:p>
          </p:txBody>
        </p:sp>
        <p:sp>
          <p:nvSpPr>
            <p:cNvPr id="8216" name="Line 9">
              <a:extLst>
                <a:ext uri="{FF2B5EF4-FFF2-40B4-BE49-F238E27FC236}">
                  <a16:creationId xmlns:a16="http://schemas.microsoft.com/office/drawing/2014/main" id="{8280CCBF-2D9B-4EB3-A387-9E0B88925451}"/>
                </a:ext>
              </a:extLst>
            </p:cNvPr>
            <p:cNvSpPr>
              <a:spLocks noChangeShapeType="1"/>
            </p:cNvSpPr>
            <p:nvPr/>
          </p:nvSpPr>
          <p:spPr bwMode="auto">
            <a:xfrm flipV="1">
              <a:off x="1519" y="2886"/>
              <a:ext cx="408" cy="40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17" name="AutoShape 10">
              <a:extLst>
                <a:ext uri="{FF2B5EF4-FFF2-40B4-BE49-F238E27FC236}">
                  <a16:creationId xmlns:a16="http://schemas.microsoft.com/office/drawing/2014/main" id="{ECC52578-0E45-47DC-99A6-1DF5204EF71A}"/>
                </a:ext>
              </a:extLst>
            </p:cNvPr>
            <p:cNvSpPr>
              <a:spLocks noChangeArrowheads="1"/>
            </p:cNvSpPr>
            <p:nvPr/>
          </p:nvSpPr>
          <p:spPr bwMode="auto">
            <a:xfrm>
              <a:off x="1655" y="3067"/>
              <a:ext cx="91" cy="91"/>
            </a:xfrm>
            <a:prstGeom prst="flowChartDecision">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lnSpc>
                  <a:spcPct val="90000"/>
                </a:lnSpc>
                <a:spcBef>
                  <a:spcPct val="0"/>
                </a:spcBef>
                <a:buFontTx/>
                <a:buNone/>
              </a:pPr>
              <a:endParaRPr lang="ja-JP" altLang="en-US" sz="2400">
                <a:solidFill>
                  <a:srgbClr val="000000"/>
                </a:solidFill>
                <a:latin typeface="ＭＳ Ｐゴシック" panose="020B0600070205080204" pitchFamily="50" charset="-128"/>
              </a:endParaRPr>
            </a:p>
          </p:txBody>
        </p:sp>
        <p:sp>
          <p:nvSpPr>
            <p:cNvPr id="8218" name="Oval 11">
              <a:extLst>
                <a:ext uri="{FF2B5EF4-FFF2-40B4-BE49-F238E27FC236}">
                  <a16:creationId xmlns:a16="http://schemas.microsoft.com/office/drawing/2014/main" id="{8A612A4E-8E5A-4728-825E-77FE1BBE5881}"/>
                </a:ext>
              </a:extLst>
            </p:cNvPr>
            <p:cNvSpPr>
              <a:spLocks noChangeArrowheads="1"/>
            </p:cNvSpPr>
            <p:nvPr/>
          </p:nvSpPr>
          <p:spPr bwMode="auto">
            <a:xfrm>
              <a:off x="1791" y="2931"/>
              <a:ext cx="91" cy="91"/>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lnSpc>
                  <a:spcPct val="90000"/>
                </a:lnSpc>
                <a:spcBef>
                  <a:spcPct val="0"/>
                </a:spcBef>
                <a:buFontTx/>
                <a:buNone/>
              </a:pPr>
              <a:endParaRPr lang="ja-JP" altLang="en-US" sz="2400">
                <a:solidFill>
                  <a:srgbClr val="000000"/>
                </a:solidFill>
                <a:latin typeface="ＭＳ Ｐゴシック" panose="020B0600070205080204" pitchFamily="50" charset="-128"/>
              </a:endParaRPr>
            </a:p>
          </p:txBody>
        </p:sp>
        <p:sp>
          <p:nvSpPr>
            <p:cNvPr id="8219" name="Oval 12">
              <a:extLst>
                <a:ext uri="{FF2B5EF4-FFF2-40B4-BE49-F238E27FC236}">
                  <a16:creationId xmlns:a16="http://schemas.microsoft.com/office/drawing/2014/main" id="{EE5BEC6A-EA05-449F-8AA4-7324CFD4B8A1}"/>
                </a:ext>
              </a:extLst>
            </p:cNvPr>
            <p:cNvSpPr>
              <a:spLocks noChangeArrowheads="1"/>
            </p:cNvSpPr>
            <p:nvPr/>
          </p:nvSpPr>
          <p:spPr bwMode="auto">
            <a:xfrm>
              <a:off x="1519" y="3203"/>
              <a:ext cx="91" cy="91"/>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lnSpc>
                  <a:spcPct val="90000"/>
                </a:lnSpc>
                <a:spcBef>
                  <a:spcPct val="0"/>
                </a:spcBef>
                <a:buFontTx/>
                <a:buNone/>
              </a:pPr>
              <a:endParaRPr lang="ja-JP" altLang="en-US" sz="2400">
                <a:solidFill>
                  <a:srgbClr val="000000"/>
                </a:solidFill>
                <a:latin typeface="ＭＳ Ｐゴシック" panose="020B0600070205080204" pitchFamily="50" charset="-128"/>
              </a:endParaRPr>
            </a:p>
          </p:txBody>
        </p:sp>
        <p:sp>
          <p:nvSpPr>
            <p:cNvPr id="8220" name="Line 13">
              <a:extLst>
                <a:ext uri="{FF2B5EF4-FFF2-40B4-BE49-F238E27FC236}">
                  <a16:creationId xmlns:a16="http://schemas.microsoft.com/office/drawing/2014/main" id="{7834811E-BC69-4FF5-8067-9315B2ACA63D}"/>
                </a:ext>
              </a:extLst>
            </p:cNvPr>
            <p:cNvSpPr>
              <a:spLocks noChangeShapeType="1"/>
            </p:cNvSpPr>
            <p:nvPr/>
          </p:nvSpPr>
          <p:spPr bwMode="auto">
            <a:xfrm flipH="1">
              <a:off x="975" y="3113"/>
              <a:ext cx="72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21" name="Line 14">
              <a:extLst>
                <a:ext uri="{FF2B5EF4-FFF2-40B4-BE49-F238E27FC236}">
                  <a16:creationId xmlns:a16="http://schemas.microsoft.com/office/drawing/2014/main" id="{284B1708-BE23-4001-B50C-A30E109CDE91}"/>
                </a:ext>
              </a:extLst>
            </p:cNvPr>
            <p:cNvSpPr>
              <a:spLocks noChangeShapeType="1"/>
            </p:cNvSpPr>
            <p:nvPr/>
          </p:nvSpPr>
          <p:spPr bwMode="auto">
            <a:xfrm>
              <a:off x="1701" y="3113"/>
              <a:ext cx="0" cy="63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8197" name="Group 15">
            <a:extLst>
              <a:ext uri="{FF2B5EF4-FFF2-40B4-BE49-F238E27FC236}">
                <a16:creationId xmlns:a16="http://schemas.microsoft.com/office/drawing/2014/main" id="{296AC705-1EAB-4E94-BC76-2E83B816F27E}"/>
              </a:ext>
            </a:extLst>
          </p:cNvPr>
          <p:cNvGrpSpPr>
            <a:grpSpLocks/>
          </p:cNvGrpSpPr>
          <p:nvPr/>
        </p:nvGrpSpPr>
        <p:grpSpPr bwMode="auto">
          <a:xfrm>
            <a:off x="4999038" y="4106863"/>
            <a:ext cx="2525712" cy="2071687"/>
            <a:chOff x="3198" y="2704"/>
            <a:chExt cx="1542" cy="1180"/>
          </a:xfrm>
        </p:grpSpPr>
        <p:sp>
          <p:nvSpPr>
            <p:cNvPr id="8199" name="Line 16">
              <a:extLst>
                <a:ext uri="{FF2B5EF4-FFF2-40B4-BE49-F238E27FC236}">
                  <a16:creationId xmlns:a16="http://schemas.microsoft.com/office/drawing/2014/main" id="{0ECC17BE-E19E-47B5-9A1D-20BB90948290}"/>
                </a:ext>
              </a:extLst>
            </p:cNvPr>
            <p:cNvSpPr>
              <a:spLocks noChangeShapeType="1"/>
            </p:cNvSpPr>
            <p:nvPr/>
          </p:nvSpPr>
          <p:spPr bwMode="auto">
            <a:xfrm>
              <a:off x="3379" y="2704"/>
              <a:ext cx="0" cy="95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00" name="Line 17">
              <a:extLst>
                <a:ext uri="{FF2B5EF4-FFF2-40B4-BE49-F238E27FC236}">
                  <a16:creationId xmlns:a16="http://schemas.microsoft.com/office/drawing/2014/main" id="{9A09EDD3-8F01-4175-9A44-5BB5F1C92A97}"/>
                </a:ext>
              </a:extLst>
            </p:cNvPr>
            <p:cNvSpPr>
              <a:spLocks noChangeShapeType="1"/>
            </p:cNvSpPr>
            <p:nvPr/>
          </p:nvSpPr>
          <p:spPr bwMode="auto">
            <a:xfrm>
              <a:off x="3379" y="3657"/>
              <a:ext cx="136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01" name="Rectangle 18">
              <a:extLst>
                <a:ext uri="{FF2B5EF4-FFF2-40B4-BE49-F238E27FC236}">
                  <a16:creationId xmlns:a16="http://schemas.microsoft.com/office/drawing/2014/main" id="{77455EDC-F4F8-442B-B335-04FDC3C458F6}"/>
                </a:ext>
              </a:extLst>
            </p:cNvPr>
            <p:cNvSpPr>
              <a:spLocks noChangeArrowheads="1"/>
            </p:cNvSpPr>
            <p:nvPr/>
          </p:nvSpPr>
          <p:spPr bwMode="auto">
            <a:xfrm>
              <a:off x="3198" y="2931"/>
              <a:ext cx="136" cy="59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r>
                <a:rPr lang="ja-JP" altLang="en-US" sz="1600" b="1">
                  <a:latin typeface="Arial" panose="020B0604020202020204" pitchFamily="34" charset="0"/>
                </a:rPr>
                <a:t>応答値</a:t>
              </a:r>
            </a:p>
          </p:txBody>
        </p:sp>
        <p:sp>
          <p:nvSpPr>
            <p:cNvPr id="8202" name="Rectangle 19">
              <a:extLst>
                <a:ext uri="{FF2B5EF4-FFF2-40B4-BE49-F238E27FC236}">
                  <a16:creationId xmlns:a16="http://schemas.microsoft.com/office/drawing/2014/main" id="{357D9195-7DEC-466E-843D-42F259B744C4}"/>
                </a:ext>
              </a:extLst>
            </p:cNvPr>
            <p:cNvSpPr>
              <a:spLocks noChangeArrowheads="1"/>
            </p:cNvSpPr>
            <p:nvPr/>
          </p:nvSpPr>
          <p:spPr bwMode="auto">
            <a:xfrm>
              <a:off x="3606" y="3748"/>
              <a:ext cx="589" cy="136"/>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r>
                <a:rPr lang="ja-JP" altLang="en-US" sz="1600" b="1">
                  <a:latin typeface="Arial" panose="020B0604020202020204" pitchFamily="34" charset="0"/>
                </a:rPr>
                <a:t>濃   度</a:t>
              </a:r>
            </a:p>
          </p:txBody>
        </p:sp>
        <p:sp>
          <p:nvSpPr>
            <p:cNvPr id="8203" name="Line 20">
              <a:extLst>
                <a:ext uri="{FF2B5EF4-FFF2-40B4-BE49-F238E27FC236}">
                  <a16:creationId xmlns:a16="http://schemas.microsoft.com/office/drawing/2014/main" id="{66378EBC-E18B-49CA-BD4C-E3DCBD9759C3}"/>
                </a:ext>
              </a:extLst>
            </p:cNvPr>
            <p:cNvSpPr>
              <a:spLocks noChangeShapeType="1"/>
            </p:cNvSpPr>
            <p:nvPr/>
          </p:nvSpPr>
          <p:spPr bwMode="auto">
            <a:xfrm flipV="1">
              <a:off x="3424" y="2750"/>
              <a:ext cx="1089" cy="86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04" name="AutoShape 21">
              <a:extLst>
                <a:ext uri="{FF2B5EF4-FFF2-40B4-BE49-F238E27FC236}">
                  <a16:creationId xmlns:a16="http://schemas.microsoft.com/office/drawing/2014/main" id="{A8A4931D-7EA4-486F-8237-46CB1E73F753}"/>
                </a:ext>
              </a:extLst>
            </p:cNvPr>
            <p:cNvSpPr>
              <a:spLocks noChangeArrowheads="1"/>
            </p:cNvSpPr>
            <p:nvPr/>
          </p:nvSpPr>
          <p:spPr bwMode="auto">
            <a:xfrm>
              <a:off x="4059" y="3022"/>
              <a:ext cx="91" cy="91"/>
            </a:xfrm>
            <a:prstGeom prst="flowChartDecision">
              <a:avLst/>
            </a:prstGeom>
            <a:solidFill>
              <a:srgbClr val="FF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lnSpc>
                  <a:spcPct val="90000"/>
                </a:lnSpc>
                <a:spcBef>
                  <a:spcPct val="0"/>
                </a:spcBef>
                <a:buFontTx/>
                <a:buNone/>
              </a:pPr>
              <a:endParaRPr lang="ja-JP" altLang="en-US" sz="2400">
                <a:solidFill>
                  <a:srgbClr val="000000"/>
                </a:solidFill>
                <a:latin typeface="ＭＳ Ｐゴシック" panose="020B0600070205080204" pitchFamily="50" charset="-128"/>
              </a:endParaRPr>
            </a:p>
          </p:txBody>
        </p:sp>
        <p:sp>
          <p:nvSpPr>
            <p:cNvPr id="8205" name="Oval 22">
              <a:extLst>
                <a:ext uri="{FF2B5EF4-FFF2-40B4-BE49-F238E27FC236}">
                  <a16:creationId xmlns:a16="http://schemas.microsoft.com/office/drawing/2014/main" id="{AD9B9712-F6C1-4BCE-821A-08E62BA243F2}"/>
                </a:ext>
              </a:extLst>
            </p:cNvPr>
            <p:cNvSpPr>
              <a:spLocks noChangeArrowheads="1"/>
            </p:cNvSpPr>
            <p:nvPr/>
          </p:nvSpPr>
          <p:spPr bwMode="auto">
            <a:xfrm>
              <a:off x="4377" y="2795"/>
              <a:ext cx="91" cy="91"/>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lnSpc>
                  <a:spcPct val="90000"/>
                </a:lnSpc>
                <a:spcBef>
                  <a:spcPct val="0"/>
                </a:spcBef>
                <a:buFontTx/>
                <a:buNone/>
              </a:pPr>
              <a:endParaRPr lang="ja-JP" altLang="en-US" sz="2400">
                <a:solidFill>
                  <a:srgbClr val="000000"/>
                </a:solidFill>
                <a:latin typeface="ＭＳ Ｐゴシック" panose="020B0600070205080204" pitchFamily="50" charset="-128"/>
              </a:endParaRPr>
            </a:p>
          </p:txBody>
        </p:sp>
        <p:sp>
          <p:nvSpPr>
            <p:cNvPr id="8206" name="Oval 23">
              <a:extLst>
                <a:ext uri="{FF2B5EF4-FFF2-40B4-BE49-F238E27FC236}">
                  <a16:creationId xmlns:a16="http://schemas.microsoft.com/office/drawing/2014/main" id="{D23DBDF0-E9FD-4218-9098-09ABBA7B67AF}"/>
                </a:ext>
              </a:extLst>
            </p:cNvPr>
            <p:cNvSpPr>
              <a:spLocks noChangeArrowheads="1"/>
            </p:cNvSpPr>
            <p:nvPr/>
          </p:nvSpPr>
          <p:spPr bwMode="auto">
            <a:xfrm>
              <a:off x="4195" y="2931"/>
              <a:ext cx="91" cy="91"/>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lnSpc>
                  <a:spcPct val="90000"/>
                </a:lnSpc>
                <a:spcBef>
                  <a:spcPct val="0"/>
                </a:spcBef>
                <a:buFontTx/>
                <a:buNone/>
              </a:pPr>
              <a:endParaRPr lang="ja-JP" altLang="en-US" sz="2400">
                <a:solidFill>
                  <a:srgbClr val="000000"/>
                </a:solidFill>
                <a:latin typeface="ＭＳ Ｐゴシック" panose="020B0600070205080204" pitchFamily="50" charset="-128"/>
              </a:endParaRPr>
            </a:p>
          </p:txBody>
        </p:sp>
        <p:sp>
          <p:nvSpPr>
            <p:cNvPr id="8207" name="Oval 24">
              <a:extLst>
                <a:ext uri="{FF2B5EF4-FFF2-40B4-BE49-F238E27FC236}">
                  <a16:creationId xmlns:a16="http://schemas.microsoft.com/office/drawing/2014/main" id="{3A29952A-6472-4739-B21E-5C423C9F6BB6}"/>
                </a:ext>
              </a:extLst>
            </p:cNvPr>
            <p:cNvSpPr>
              <a:spLocks noChangeArrowheads="1"/>
            </p:cNvSpPr>
            <p:nvPr/>
          </p:nvSpPr>
          <p:spPr bwMode="auto">
            <a:xfrm>
              <a:off x="3923" y="3158"/>
              <a:ext cx="91" cy="91"/>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lnSpc>
                  <a:spcPct val="90000"/>
                </a:lnSpc>
                <a:spcBef>
                  <a:spcPct val="0"/>
                </a:spcBef>
                <a:buFontTx/>
                <a:buNone/>
              </a:pPr>
              <a:endParaRPr lang="ja-JP" altLang="en-US" sz="2400">
                <a:solidFill>
                  <a:srgbClr val="000000"/>
                </a:solidFill>
                <a:latin typeface="ＭＳ Ｐゴシック" panose="020B0600070205080204" pitchFamily="50" charset="-128"/>
              </a:endParaRPr>
            </a:p>
          </p:txBody>
        </p:sp>
        <p:sp>
          <p:nvSpPr>
            <p:cNvPr id="8208" name="Oval 25">
              <a:extLst>
                <a:ext uri="{FF2B5EF4-FFF2-40B4-BE49-F238E27FC236}">
                  <a16:creationId xmlns:a16="http://schemas.microsoft.com/office/drawing/2014/main" id="{03EFD574-3F45-49DB-8AE9-AC0A183327B2}"/>
                </a:ext>
              </a:extLst>
            </p:cNvPr>
            <p:cNvSpPr>
              <a:spLocks noChangeArrowheads="1"/>
            </p:cNvSpPr>
            <p:nvPr/>
          </p:nvSpPr>
          <p:spPr bwMode="auto">
            <a:xfrm>
              <a:off x="3696" y="3339"/>
              <a:ext cx="91" cy="91"/>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lnSpc>
                  <a:spcPct val="90000"/>
                </a:lnSpc>
                <a:spcBef>
                  <a:spcPct val="0"/>
                </a:spcBef>
                <a:buFontTx/>
                <a:buNone/>
              </a:pPr>
              <a:endParaRPr lang="ja-JP" altLang="en-US" sz="2400">
                <a:solidFill>
                  <a:srgbClr val="000000"/>
                </a:solidFill>
                <a:latin typeface="ＭＳ Ｐゴシック" panose="020B0600070205080204" pitchFamily="50" charset="-128"/>
              </a:endParaRPr>
            </a:p>
          </p:txBody>
        </p:sp>
        <p:sp>
          <p:nvSpPr>
            <p:cNvPr id="8209" name="Oval 26">
              <a:extLst>
                <a:ext uri="{FF2B5EF4-FFF2-40B4-BE49-F238E27FC236}">
                  <a16:creationId xmlns:a16="http://schemas.microsoft.com/office/drawing/2014/main" id="{4DA4748C-942E-43F3-92F3-B45BD6F8B368}"/>
                </a:ext>
              </a:extLst>
            </p:cNvPr>
            <p:cNvSpPr>
              <a:spLocks noChangeArrowheads="1"/>
            </p:cNvSpPr>
            <p:nvPr/>
          </p:nvSpPr>
          <p:spPr bwMode="auto">
            <a:xfrm>
              <a:off x="3470" y="3521"/>
              <a:ext cx="91" cy="91"/>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lnSpc>
                  <a:spcPct val="90000"/>
                </a:lnSpc>
                <a:spcBef>
                  <a:spcPct val="0"/>
                </a:spcBef>
                <a:buFontTx/>
                <a:buNone/>
              </a:pPr>
              <a:endParaRPr lang="ja-JP" altLang="en-US" sz="2400">
                <a:solidFill>
                  <a:srgbClr val="000000"/>
                </a:solidFill>
                <a:latin typeface="ＭＳ Ｐゴシック" panose="020B0600070205080204" pitchFamily="50" charset="-128"/>
              </a:endParaRPr>
            </a:p>
          </p:txBody>
        </p:sp>
        <p:sp>
          <p:nvSpPr>
            <p:cNvPr id="8210" name="Line 27">
              <a:extLst>
                <a:ext uri="{FF2B5EF4-FFF2-40B4-BE49-F238E27FC236}">
                  <a16:creationId xmlns:a16="http://schemas.microsoft.com/office/drawing/2014/main" id="{10A22B28-9943-471B-B75A-3ECC8CC6E80E}"/>
                </a:ext>
              </a:extLst>
            </p:cNvPr>
            <p:cNvSpPr>
              <a:spLocks noChangeShapeType="1"/>
            </p:cNvSpPr>
            <p:nvPr/>
          </p:nvSpPr>
          <p:spPr bwMode="auto">
            <a:xfrm flipH="1">
              <a:off x="3379" y="3067"/>
              <a:ext cx="72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11" name="Line 28">
              <a:extLst>
                <a:ext uri="{FF2B5EF4-FFF2-40B4-BE49-F238E27FC236}">
                  <a16:creationId xmlns:a16="http://schemas.microsoft.com/office/drawing/2014/main" id="{5A0D2EA5-ACD2-48D9-BF9F-4B418411E4CA}"/>
                </a:ext>
              </a:extLst>
            </p:cNvPr>
            <p:cNvSpPr>
              <a:spLocks noChangeShapeType="1"/>
            </p:cNvSpPr>
            <p:nvPr/>
          </p:nvSpPr>
          <p:spPr bwMode="auto">
            <a:xfrm>
              <a:off x="4105" y="3067"/>
              <a:ext cx="0" cy="59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2" name="Rectangle 3">
            <a:extLst>
              <a:ext uri="{FF2B5EF4-FFF2-40B4-BE49-F238E27FC236}">
                <a16:creationId xmlns:a16="http://schemas.microsoft.com/office/drawing/2014/main" id="{8AC7FC17-E29E-4130-9DF8-1E07108D0A6D}"/>
              </a:ext>
            </a:extLst>
          </p:cNvPr>
          <p:cNvSpPr>
            <a:spLocks noGrp="1" noChangeArrowheads="1"/>
          </p:cNvSpPr>
          <p:nvPr>
            <p:ph type="title"/>
          </p:nvPr>
        </p:nvSpPr>
        <p:spPr>
          <a:xfrm>
            <a:off x="3636963" y="1868488"/>
            <a:ext cx="5111750" cy="558800"/>
          </a:xfrm>
        </p:spPr>
        <p:txBody>
          <a:bodyPr/>
          <a:lstStyle/>
          <a:p>
            <a:pPr algn="l"/>
            <a:r>
              <a:rPr lang="ja-JP" altLang="en-US" sz="2400">
                <a:solidFill>
                  <a:srgbClr val="FFFF00"/>
                </a:solidFill>
              </a:rPr>
              <a:t>直線範囲内で試料測定を行うこと！</a:t>
            </a:r>
          </a:p>
        </p:txBody>
      </p:sp>
      <p:pic>
        <p:nvPicPr>
          <p:cNvPr id="41" name="図 7">
            <a:extLst>
              <a:ext uri="{FF2B5EF4-FFF2-40B4-BE49-F238E27FC236}">
                <a16:creationId xmlns:a16="http://schemas.microsoft.com/office/drawing/2014/main" id="{48E0E0CA-44D6-4369-AEDF-E861DC1575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26656" y="116632"/>
            <a:ext cx="936625"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95AB31CD-3932-46F2-88D4-55B6F66423CC}"/>
              </a:ext>
            </a:extLst>
          </p:cNvPr>
          <p:cNvSpPr txBox="1">
            <a:spLocks noChangeArrowheads="1"/>
          </p:cNvSpPr>
          <p:nvPr/>
        </p:nvSpPr>
        <p:spPr bwMode="auto">
          <a:xfrm>
            <a:off x="468313" y="152400"/>
            <a:ext cx="830580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buFontTx/>
              <a:buNone/>
            </a:pPr>
            <a:r>
              <a:rPr lang="ja-JP" altLang="en-US" sz="2800" b="1"/>
              <a:t>　 標準添加法</a:t>
            </a:r>
          </a:p>
          <a:p>
            <a:pPr>
              <a:buFontTx/>
              <a:buNone/>
            </a:pPr>
            <a:r>
              <a:rPr lang="ja-JP" altLang="en-US" sz="2800" b="1"/>
              <a:t>     </a:t>
            </a:r>
            <a:r>
              <a:rPr lang="ja-JP" altLang="en-US" sz="2400" b="1"/>
              <a:t>試料中のマトリクスの影響がある場合</a:t>
            </a:r>
          </a:p>
          <a:p>
            <a:pPr>
              <a:buFontTx/>
              <a:buNone/>
            </a:pPr>
            <a:r>
              <a:rPr lang="ja-JP" altLang="en-US" sz="2800" b="1"/>
              <a:t>     </a:t>
            </a:r>
            <a:r>
              <a:rPr lang="ja-JP" altLang="en-US" sz="2400" b="1"/>
              <a:t>サンプルを４個以上に分け、１個を除き、 残りの溶液に</a:t>
            </a:r>
            <a:endParaRPr lang="en-US" altLang="ja-JP" sz="2400" b="1"/>
          </a:p>
          <a:p>
            <a:pPr>
              <a:buFontTx/>
              <a:buNone/>
            </a:pPr>
            <a:r>
              <a:rPr lang="ja-JP" altLang="en-US" sz="2400" b="1"/>
              <a:t>　　標準液を段階的な濃度で添加する。</a:t>
            </a:r>
          </a:p>
        </p:txBody>
      </p:sp>
      <p:grpSp>
        <p:nvGrpSpPr>
          <p:cNvPr id="9219" name="Group 3">
            <a:extLst>
              <a:ext uri="{FF2B5EF4-FFF2-40B4-BE49-F238E27FC236}">
                <a16:creationId xmlns:a16="http://schemas.microsoft.com/office/drawing/2014/main" id="{F3348C17-AF14-41B4-91BE-4E6FDD0918CF}"/>
              </a:ext>
            </a:extLst>
          </p:cNvPr>
          <p:cNvGrpSpPr>
            <a:grpSpLocks/>
          </p:cNvGrpSpPr>
          <p:nvPr/>
        </p:nvGrpSpPr>
        <p:grpSpPr bwMode="auto">
          <a:xfrm>
            <a:off x="1076325" y="2744788"/>
            <a:ext cx="5983288" cy="2949575"/>
            <a:chOff x="245" y="1933"/>
            <a:chExt cx="3769" cy="1858"/>
          </a:xfrm>
        </p:grpSpPr>
        <p:sp>
          <p:nvSpPr>
            <p:cNvPr id="9227" name="Line 4">
              <a:extLst>
                <a:ext uri="{FF2B5EF4-FFF2-40B4-BE49-F238E27FC236}">
                  <a16:creationId xmlns:a16="http://schemas.microsoft.com/office/drawing/2014/main" id="{1F2CB21D-25B2-46A9-9136-9C51535958A5}"/>
                </a:ext>
              </a:extLst>
            </p:cNvPr>
            <p:cNvSpPr>
              <a:spLocks noChangeShapeType="1"/>
            </p:cNvSpPr>
            <p:nvPr/>
          </p:nvSpPr>
          <p:spPr bwMode="auto">
            <a:xfrm>
              <a:off x="1383" y="2024"/>
              <a:ext cx="0" cy="127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28" name="Line 5">
              <a:extLst>
                <a:ext uri="{FF2B5EF4-FFF2-40B4-BE49-F238E27FC236}">
                  <a16:creationId xmlns:a16="http://schemas.microsoft.com/office/drawing/2014/main" id="{8ADB5E20-1BCA-4236-8FEA-EEB039ACB739}"/>
                </a:ext>
              </a:extLst>
            </p:cNvPr>
            <p:cNvSpPr>
              <a:spLocks noChangeShapeType="1"/>
            </p:cNvSpPr>
            <p:nvPr/>
          </p:nvSpPr>
          <p:spPr bwMode="auto">
            <a:xfrm>
              <a:off x="975" y="3294"/>
              <a:ext cx="226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29" name="Line 6">
              <a:extLst>
                <a:ext uri="{FF2B5EF4-FFF2-40B4-BE49-F238E27FC236}">
                  <a16:creationId xmlns:a16="http://schemas.microsoft.com/office/drawing/2014/main" id="{32BBEEDC-AD46-4EE8-A132-70283FD02B19}"/>
                </a:ext>
              </a:extLst>
            </p:cNvPr>
            <p:cNvSpPr>
              <a:spLocks noChangeShapeType="1"/>
            </p:cNvSpPr>
            <p:nvPr/>
          </p:nvSpPr>
          <p:spPr bwMode="auto">
            <a:xfrm flipV="1">
              <a:off x="1111" y="1933"/>
              <a:ext cx="1724" cy="136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30" name="Rectangle 7">
              <a:extLst>
                <a:ext uri="{FF2B5EF4-FFF2-40B4-BE49-F238E27FC236}">
                  <a16:creationId xmlns:a16="http://schemas.microsoft.com/office/drawing/2014/main" id="{7A6EC08E-99C3-4624-B571-23FD045B2F4B}"/>
                </a:ext>
              </a:extLst>
            </p:cNvPr>
            <p:cNvSpPr>
              <a:spLocks noChangeArrowheads="1"/>
            </p:cNvSpPr>
            <p:nvPr/>
          </p:nvSpPr>
          <p:spPr bwMode="auto">
            <a:xfrm>
              <a:off x="1111" y="2160"/>
              <a:ext cx="136" cy="59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r>
                <a:rPr lang="ja-JP" altLang="en-US" sz="2000" b="1">
                  <a:latin typeface="Arial" panose="020B0604020202020204" pitchFamily="34" charset="0"/>
                </a:rPr>
                <a:t>応答値</a:t>
              </a:r>
            </a:p>
          </p:txBody>
        </p:sp>
        <p:sp>
          <p:nvSpPr>
            <p:cNvPr id="9231" name="Rectangle 8">
              <a:extLst>
                <a:ext uri="{FF2B5EF4-FFF2-40B4-BE49-F238E27FC236}">
                  <a16:creationId xmlns:a16="http://schemas.microsoft.com/office/drawing/2014/main" id="{4169B9ED-6FC0-4A17-8DFC-94E4A10723D6}"/>
                </a:ext>
              </a:extLst>
            </p:cNvPr>
            <p:cNvSpPr>
              <a:spLocks noChangeArrowheads="1"/>
            </p:cNvSpPr>
            <p:nvPr/>
          </p:nvSpPr>
          <p:spPr bwMode="auto">
            <a:xfrm>
              <a:off x="1927" y="3385"/>
              <a:ext cx="589" cy="136"/>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r>
                <a:rPr lang="ja-JP" altLang="en-US" sz="2000" b="1">
                  <a:latin typeface="Arial" panose="020B0604020202020204" pitchFamily="34" charset="0"/>
                </a:rPr>
                <a:t>濃   度</a:t>
              </a:r>
            </a:p>
          </p:txBody>
        </p:sp>
        <p:sp>
          <p:nvSpPr>
            <p:cNvPr id="9232" name="Oval 9">
              <a:extLst>
                <a:ext uri="{FF2B5EF4-FFF2-40B4-BE49-F238E27FC236}">
                  <a16:creationId xmlns:a16="http://schemas.microsoft.com/office/drawing/2014/main" id="{4EF83A84-A062-4B6A-A925-BFC29D757DC0}"/>
                </a:ext>
              </a:extLst>
            </p:cNvPr>
            <p:cNvSpPr>
              <a:spLocks noChangeArrowheads="1"/>
            </p:cNvSpPr>
            <p:nvPr/>
          </p:nvSpPr>
          <p:spPr bwMode="auto">
            <a:xfrm>
              <a:off x="1338" y="3022"/>
              <a:ext cx="91" cy="91"/>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lnSpc>
                  <a:spcPct val="90000"/>
                </a:lnSpc>
                <a:spcBef>
                  <a:spcPct val="0"/>
                </a:spcBef>
                <a:buFontTx/>
                <a:buNone/>
              </a:pPr>
              <a:endParaRPr lang="ja-JP" altLang="en-US" sz="2400">
                <a:solidFill>
                  <a:srgbClr val="000000"/>
                </a:solidFill>
                <a:latin typeface="ＭＳ Ｐゴシック" panose="020B0600070205080204" pitchFamily="50" charset="-128"/>
              </a:endParaRPr>
            </a:p>
          </p:txBody>
        </p:sp>
        <p:sp>
          <p:nvSpPr>
            <p:cNvPr id="9233" name="Oval 10">
              <a:extLst>
                <a:ext uri="{FF2B5EF4-FFF2-40B4-BE49-F238E27FC236}">
                  <a16:creationId xmlns:a16="http://schemas.microsoft.com/office/drawing/2014/main" id="{9728A4C6-F3E7-4133-B792-FAE14FB96A0F}"/>
                </a:ext>
              </a:extLst>
            </p:cNvPr>
            <p:cNvSpPr>
              <a:spLocks noChangeArrowheads="1"/>
            </p:cNvSpPr>
            <p:nvPr/>
          </p:nvSpPr>
          <p:spPr bwMode="auto">
            <a:xfrm>
              <a:off x="1746" y="2704"/>
              <a:ext cx="91" cy="91"/>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lnSpc>
                  <a:spcPct val="90000"/>
                </a:lnSpc>
                <a:spcBef>
                  <a:spcPct val="0"/>
                </a:spcBef>
                <a:buFontTx/>
                <a:buNone/>
              </a:pPr>
              <a:endParaRPr lang="ja-JP" altLang="en-US" sz="2400">
                <a:solidFill>
                  <a:srgbClr val="000000"/>
                </a:solidFill>
                <a:latin typeface="ＭＳ Ｐゴシック" panose="020B0600070205080204" pitchFamily="50" charset="-128"/>
              </a:endParaRPr>
            </a:p>
          </p:txBody>
        </p:sp>
        <p:sp>
          <p:nvSpPr>
            <p:cNvPr id="9234" name="Oval 11">
              <a:extLst>
                <a:ext uri="{FF2B5EF4-FFF2-40B4-BE49-F238E27FC236}">
                  <a16:creationId xmlns:a16="http://schemas.microsoft.com/office/drawing/2014/main" id="{4557A6A2-C678-48D6-9E7A-E4752A3D4281}"/>
                </a:ext>
              </a:extLst>
            </p:cNvPr>
            <p:cNvSpPr>
              <a:spLocks noChangeArrowheads="1"/>
            </p:cNvSpPr>
            <p:nvPr/>
          </p:nvSpPr>
          <p:spPr bwMode="auto">
            <a:xfrm>
              <a:off x="2154" y="2387"/>
              <a:ext cx="91" cy="91"/>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lnSpc>
                  <a:spcPct val="90000"/>
                </a:lnSpc>
                <a:spcBef>
                  <a:spcPct val="0"/>
                </a:spcBef>
                <a:buFontTx/>
                <a:buNone/>
              </a:pPr>
              <a:endParaRPr lang="ja-JP" altLang="en-US" sz="2400">
                <a:solidFill>
                  <a:srgbClr val="000000"/>
                </a:solidFill>
                <a:latin typeface="ＭＳ Ｐゴシック" panose="020B0600070205080204" pitchFamily="50" charset="-128"/>
              </a:endParaRPr>
            </a:p>
          </p:txBody>
        </p:sp>
        <p:sp>
          <p:nvSpPr>
            <p:cNvPr id="9235" name="Oval 12">
              <a:extLst>
                <a:ext uri="{FF2B5EF4-FFF2-40B4-BE49-F238E27FC236}">
                  <a16:creationId xmlns:a16="http://schemas.microsoft.com/office/drawing/2014/main" id="{907916A3-0019-4D86-AD66-E32E29F1CE49}"/>
                </a:ext>
              </a:extLst>
            </p:cNvPr>
            <p:cNvSpPr>
              <a:spLocks noChangeArrowheads="1"/>
            </p:cNvSpPr>
            <p:nvPr/>
          </p:nvSpPr>
          <p:spPr bwMode="auto">
            <a:xfrm>
              <a:off x="2562" y="2069"/>
              <a:ext cx="91" cy="91"/>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lnSpc>
                  <a:spcPct val="90000"/>
                </a:lnSpc>
                <a:spcBef>
                  <a:spcPct val="0"/>
                </a:spcBef>
                <a:buFontTx/>
                <a:buNone/>
              </a:pPr>
              <a:endParaRPr lang="ja-JP" altLang="en-US" sz="2400">
                <a:solidFill>
                  <a:srgbClr val="000000"/>
                </a:solidFill>
                <a:latin typeface="ＭＳ Ｐゴシック" panose="020B0600070205080204" pitchFamily="50" charset="-128"/>
              </a:endParaRPr>
            </a:p>
          </p:txBody>
        </p:sp>
        <p:sp>
          <p:nvSpPr>
            <p:cNvPr id="9236" name="Line 13">
              <a:extLst>
                <a:ext uri="{FF2B5EF4-FFF2-40B4-BE49-F238E27FC236}">
                  <a16:creationId xmlns:a16="http://schemas.microsoft.com/office/drawing/2014/main" id="{B0BDFC54-B332-4CE1-AE87-34E384D9E9E9}"/>
                </a:ext>
              </a:extLst>
            </p:cNvPr>
            <p:cNvSpPr>
              <a:spLocks noChangeShapeType="1"/>
            </p:cNvSpPr>
            <p:nvPr/>
          </p:nvSpPr>
          <p:spPr bwMode="auto">
            <a:xfrm flipV="1">
              <a:off x="793" y="3067"/>
              <a:ext cx="2314" cy="0"/>
            </a:xfrm>
            <a:prstGeom prst="line">
              <a:avLst/>
            </a:prstGeom>
            <a:noFill/>
            <a:ln w="1905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37" name="AutoShape 14">
              <a:extLst>
                <a:ext uri="{FF2B5EF4-FFF2-40B4-BE49-F238E27FC236}">
                  <a16:creationId xmlns:a16="http://schemas.microsoft.com/office/drawing/2014/main" id="{A9941D9C-5B98-4262-BD6A-552EDE45FA2D}"/>
                </a:ext>
              </a:extLst>
            </p:cNvPr>
            <p:cNvSpPr>
              <a:spLocks noChangeArrowheads="1"/>
            </p:cNvSpPr>
            <p:nvPr/>
          </p:nvSpPr>
          <p:spPr bwMode="auto">
            <a:xfrm>
              <a:off x="2176" y="2432"/>
              <a:ext cx="67" cy="635"/>
            </a:xfrm>
            <a:prstGeom prst="upDownArrow">
              <a:avLst>
                <a:gd name="adj1" fmla="val 50000"/>
                <a:gd name="adj2" fmla="val 276079"/>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lnSpc>
                  <a:spcPct val="90000"/>
                </a:lnSpc>
                <a:spcBef>
                  <a:spcPct val="0"/>
                </a:spcBef>
                <a:buFontTx/>
                <a:buNone/>
              </a:pPr>
              <a:endParaRPr lang="ja-JP" altLang="en-US" sz="2400">
                <a:solidFill>
                  <a:srgbClr val="000000"/>
                </a:solidFill>
                <a:latin typeface="ＭＳ Ｐゴシック" panose="020B0600070205080204" pitchFamily="50" charset="-128"/>
              </a:endParaRPr>
            </a:p>
          </p:txBody>
        </p:sp>
        <p:sp>
          <p:nvSpPr>
            <p:cNvPr id="9238" name="AutoShape 15">
              <a:extLst>
                <a:ext uri="{FF2B5EF4-FFF2-40B4-BE49-F238E27FC236}">
                  <a16:creationId xmlns:a16="http://schemas.microsoft.com/office/drawing/2014/main" id="{B1DDA1E2-A17A-4B1B-8EC5-3B2C4B536472}"/>
                </a:ext>
              </a:extLst>
            </p:cNvPr>
            <p:cNvSpPr>
              <a:spLocks noChangeArrowheads="1"/>
            </p:cNvSpPr>
            <p:nvPr/>
          </p:nvSpPr>
          <p:spPr bwMode="auto">
            <a:xfrm>
              <a:off x="2176" y="3067"/>
              <a:ext cx="67" cy="227"/>
            </a:xfrm>
            <a:prstGeom prst="upDownArrow">
              <a:avLst>
                <a:gd name="adj1" fmla="val 50000"/>
                <a:gd name="adj2" fmla="val 100889"/>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lnSpc>
                  <a:spcPct val="90000"/>
                </a:lnSpc>
                <a:spcBef>
                  <a:spcPct val="0"/>
                </a:spcBef>
                <a:buFontTx/>
                <a:buNone/>
              </a:pPr>
              <a:endParaRPr lang="ja-JP" altLang="en-US" sz="2400">
                <a:solidFill>
                  <a:srgbClr val="000000"/>
                </a:solidFill>
                <a:latin typeface="ＭＳ Ｐゴシック" panose="020B0600070205080204" pitchFamily="50" charset="-128"/>
              </a:endParaRPr>
            </a:p>
          </p:txBody>
        </p:sp>
        <p:sp>
          <p:nvSpPr>
            <p:cNvPr id="9239" name="Rectangle 16">
              <a:extLst>
                <a:ext uri="{FF2B5EF4-FFF2-40B4-BE49-F238E27FC236}">
                  <a16:creationId xmlns:a16="http://schemas.microsoft.com/office/drawing/2014/main" id="{745BFF21-ECAB-4F0C-8A56-6CBF8D707475}"/>
                </a:ext>
              </a:extLst>
            </p:cNvPr>
            <p:cNvSpPr>
              <a:spLocks noChangeArrowheads="1"/>
            </p:cNvSpPr>
            <p:nvPr/>
          </p:nvSpPr>
          <p:spPr bwMode="auto">
            <a:xfrm>
              <a:off x="2336" y="2568"/>
              <a:ext cx="1678" cy="182"/>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000">
                  <a:latin typeface="Arial" panose="020B0604020202020204" pitchFamily="34" charset="0"/>
                </a:rPr>
                <a:t>標準液の添加による応答の増加</a:t>
              </a:r>
            </a:p>
          </p:txBody>
        </p:sp>
        <p:sp>
          <p:nvSpPr>
            <p:cNvPr id="9240" name="Rectangle 17">
              <a:extLst>
                <a:ext uri="{FF2B5EF4-FFF2-40B4-BE49-F238E27FC236}">
                  <a16:creationId xmlns:a16="http://schemas.microsoft.com/office/drawing/2014/main" id="{CE45E479-D2FC-4CCC-918B-E3DBC1006863}"/>
                </a:ext>
              </a:extLst>
            </p:cNvPr>
            <p:cNvSpPr>
              <a:spLocks noChangeArrowheads="1"/>
            </p:cNvSpPr>
            <p:nvPr/>
          </p:nvSpPr>
          <p:spPr bwMode="auto">
            <a:xfrm>
              <a:off x="2290" y="3113"/>
              <a:ext cx="1180" cy="9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000">
                  <a:solidFill>
                    <a:srgbClr val="FF3300"/>
                  </a:solidFill>
                  <a:latin typeface="Arial" panose="020B0604020202020204" pitchFamily="34" charset="0"/>
                </a:rPr>
                <a:t>被検溶液に基づく応答</a:t>
              </a:r>
            </a:p>
          </p:txBody>
        </p:sp>
        <p:sp>
          <p:nvSpPr>
            <p:cNvPr id="9241" name="Rectangle 19">
              <a:extLst>
                <a:ext uri="{FF2B5EF4-FFF2-40B4-BE49-F238E27FC236}">
                  <a16:creationId xmlns:a16="http://schemas.microsoft.com/office/drawing/2014/main" id="{86CDCB0C-06B1-47FE-9188-C84BCC2F3ABD}"/>
                </a:ext>
              </a:extLst>
            </p:cNvPr>
            <p:cNvSpPr>
              <a:spLocks noChangeArrowheads="1"/>
            </p:cNvSpPr>
            <p:nvPr/>
          </p:nvSpPr>
          <p:spPr bwMode="auto">
            <a:xfrm>
              <a:off x="245" y="3566"/>
              <a:ext cx="1235" cy="225"/>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solidFill>
                    <a:srgbClr val="33CC33"/>
                  </a:solidFill>
                  <a:latin typeface="Arial" panose="020B0604020202020204" pitchFamily="34" charset="0"/>
                </a:rPr>
                <a:t>被検物質の濃度</a:t>
              </a:r>
            </a:p>
          </p:txBody>
        </p:sp>
      </p:grpSp>
      <p:cxnSp>
        <p:nvCxnSpPr>
          <p:cNvPr id="23" name="直線コネクタ 22">
            <a:extLst>
              <a:ext uri="{FF2B5EF4-FFF2-40B4-BE49-F238E27FC236}">
                <a16:creationId xmlns:a16="http://schemas.microsoft.com/office/drawing/2014/main" id="{22B981CF-0C43-477F-AC7C-3D134FE69DE2}"/>
              </a:ext>
            </a:extLst>
          </p:cNvPr>
          <p:cNvCxnSpPr>
            <a:cxnSpLocks noChangeShapeType="1"/>
          </p:cNvCxnSpPr>
          <p:nvPr/>
        </p:nvCxnSpPr>
        <p:spPr bwMode="auto">
          <a:xfrm flipV="1">
            <a:off x="6413500" y="1625600"/>
            <a:ext cx="1441450" cy="7938"/>
          </a:xfrm>
          <a:prstGeom prst="line">
            <a:avLst/>
          </a:prstGeom>
          <a:noFill/>
          <a:ln w="38100" algn="ctr">
            <a:solidFill>
              <a:srgbClr val="00B0F0"/>
            </a:solidFill>
            <a:round/>
            <a:headEnd/>
            <a:tailEnd/>
          </a:ln>
          <a:extLst>
            <a:ext uri="{909E8E84-426E-40DD-AFC4-6F175D3DCCD1}">
              <a14:hiddenFill xmlns:a14="http://schemas.microsoft.com/office/drawing/2010/main">
                <a:noFill/>
              </a14:hiddenFill>
            </a:ext>
          </a:extLst>
        </p:spPr>
      </p:cxnSp>
      <p:cxnSp>
        <p:nvCxnSpPr>
          <p:cNvPr id="24" name="直線矢印コネクタ 23">
            <a:extLst>
              <a:ext uri="{FF2B5EF4-FFF2-40B4-BE49-F238E27FC236}">
                <a16:creationId xmlns:a16="http://schemas.microsoft.com/office/drawing/2014/main" id="{C8E4C984-06FD-48B7-A628-46DE64F236FD}"/>
              </a:ext>
            </a:extLst>
          </p:cNvPr>
          <p:cNvCxnSpPr>
            <a:cxnSpLocks noChangeShapeType="1"/>
          </p:cNvCxnSpPr>
          <p:nvPr/>
        </p:nvCxnSpPr>
        <p:spPr bwMode="auto">
          <a:xfrm flipH="1">
            <a:off x="5076825" y="1657350"/>
            <a:ext cx="1952625" cy="1293813"/>
          </a:xfrm>
          <a:prstGeom prst="straightConnector1">
            <a:avLst/>
          </a:prstGeom>
          <a:noFill/>
          <a:ln w="38100" algn="ctr">
            <a:solidFill>
              <a:srgbClr val="00B0F0"/>
            </a:solidFill>
            <a:round/>
            <a:headEnd/>
            <a:tailEnd type="triangle" w="med" len="med"/>
          </a:ln>
          <a:extLst>
            <a:ext uri="{909E8E84-426E-40DD-AFC4-6F175D3DCCD1}">
              <a14:hiddenFill xmlns:a14="http://schemas.microsoft.com/office/drawing/2010/main">
                <a:noFill/>
              </a14:hiddenFill>
            </a:ext>
          </a:extLst>
        </p:spPr>
      </p:cxnSp>
      <p:sp>
        <p:nvSpPr>
          <p:cNvPr id="25" name="円/楕円 26">
            <a:extLst>
              <a:ext uri="{FF2B5EF4-FFF2-40B4-BE49-F238E27FC236}">
                <a16:creationId xmlns:a16="http://schemas.microsoft.com/office/drawing/2014/main" id="{FD7D7A26-CFDB-4492-B97C-7938B16FEF30}"/>
              </a:ext>
            </a:extLst>
          </p:cNvPr>
          <p:cNvSpPr>
            <a:spLocks noChangeArrowheads="1"/>
          </p:cNvSpPr>
          <p:nvPr/>
        </p:nvSpPr>
        <p:spPr bwMode="auto">
          <a:xfrm rot="-2209168">
            <a:off x="3206750" y="3159125"/>
            <a:ext cx="2022475" cy="627063"/>
          </a:xfrm>
          <a:prstGeom prst="ellipse">
            <a:avLst/>
          </a:prstGeom>
          <a:noFill/>
          <a:ln w="38100"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a:lstStyle>
            <a:lvl1pPr marL="190500">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lnSpc>
                <a:spcPct val="90000"/>
              </a:lnSpc>
              <a:spcBef>
                <a:spcPct val="0"/>
              </a:spcBef>
              <a:buFontTx/>
              <a:buNone/>
            </a:pPr>
            <a:endParaRPr lang="ja-JP" altLang="en-US" sz="2400">
              <a:solidFill>
                <a:srgbClr val="000000"/>
              </a:solidFill>
              <a:latin typeface="ＭＳ Ｐゴシック" panose="020B0600070205080204" pitchFamily="50" charset="-128"/>
            </a:endParaRPr>
          </a:p>
        </p:txBody>
      </p:sp>
      <p:sp>
        <p:nvSpPr>
          <p:cNvPr id="26" name="円/楕円 1">
            <a:extLst>
              <a:ext uri="{FF2B5EF4-FFF2-40B4-BE49-F238E27FC236}">
                <a16:creationId xmlns:a16="http://schemas.microsoft.com/office/drawing/2014/main" id="{10959CEA-92A0-4120-B0C8-97392FCEB355}"/>
              </a:ext>
            </a:extLst>
          </p:cNvPr>
          <p:cNvSpPr>
            <a:spLocks noChangeArrowheads="1"/>
          </p:cNvSpPr>
          <p:nvPr/>
        </p:nvSpPr>
        <p:spPr bwMode="auto">
          <a:xfrm>
            <a:off x="2390775" y="4294188"/>
            <a:ext cx="939800" cy="574675"/>
          </a:xfrm>
          <a:prstGeom prst="ellipse">
            <a:avLst/>
          </a:prstGeom>
          <a:noFill/>
          <a:ln w="381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marL="190500">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lnSpc>
                <a:spcPct val="90000"/>
              </a:lnSpc>
              <a:spcBef>
                <a:spcPct val="0"/>
              </a:spcBef>
              <a:buFontTx/>
              <a:buNone/>
            </a:pPr>
            <a:endParaRPr lang="ja-JP" altLang="en-US" sz="2400">
              <a:solidFill>
                <a:srgbClr val="000000"/>
              </a:solidFill>
              <a:latin typeface="ＭＳ Ｐゴシック" panose="020B0600070205080204" pitchFamily="50" charset="-128"/>
            </a:endParaRPr>
          </a:p>
        </p:txBody>
      </p:sp>
      <p:cxnSp>
        <p:nvCxnSpPr>
          <p:cNvPr id="27" name="直線矢印コネクタ 26">
            <a:extLst>
              <a:ext uri="{FF2B5EF4-FFF2-40B4-BE49-F238E27FC236}">
                <a16:creationId xmlns:a16="http://schemas.microsoft.com/office/drawing/2014/main" id="{6E124454-DF47-40EC-A919-EF2F14379B4A}"/>
              </a:ext>
            </a:extLst>
          </p:cNvPr>
          <p:cNvCxnSpPr>
            <a:cxnSpLocks noChangeShapeType="1"/>
          </p:cNvCxnSpPr>
          <p:nvPr/>
        </p:nvCxnSpPr>
        <p:spPr bwMode="auto">
          <a:xfrm flipH="1">
            <a:off x="2940050" y="1657350"/>
            <a:ext cx="1912938" cy="2584450"/>
          </a:xfrm>
          <a:prstGeom prst="straightConnector1">
            <a:avLst/>
          </a:prstGeom>
          <a:noFill/>
          <a:ln w="38100" algn="ctr">
            <a:solidFill>
              <a:srgbClr val="FF0000"/>
            </a:solidFill>
            <a:round/>
            <a:headEnd/>
            <a:tailEnd type="triangle" w="med" len="med"/>
          </a:ln>
          <a:extLst>
            <a:ext uri="{909E8E84-426E-40DD-AFC4-6F175D3DCCD1}">
              <a14:hiddenFill xmlns:a14="http://schemas.microsoft.com/office/drawing/2010/main">
                <a:noFill/>
              </a14:hiddenFill>
            </a:ext>
          </a:extLst>
        </p:spPr>
      </p:cxnSp>
      <p:cxnSp>
        <p:nvCxnSpPr>
          <p:cNvPr id="29" name="直線コネクタ 28">
            <a:extLst>
              <a:ext uri="{FF2B5EF4-FFF2-40B4-BE49-F238E27FC236}">
                <a16:creationId xmlns:a16="http://schemas.microsoft.com/office/drawing/2014/main" id="{4272D324-BEBB-404F-83C4-E8D88B3E5341}"/>
              </a:ext>
            </a:extLst>
          </p:cNvPr>
          <p:cNvCxnSpPr>
            <a:cxnSpLocks noChangeShapeType="1"/>
          </p:cNvCxnSpPr>
          <p:nvPr/>
        </p:nvCxnSpPr>
        <p:spPr bwMode="auto">
          <a:xfrm flipV="1">
            <a:off x="4794250" y="1625600"/>
            <a:ext cx="1362075" cy="7938"/>
          </a:xfrm>
          <a:prstGeom prst="line">
            <a:avLst/>
          </a:prstGeom>
          <a:noFill/>
          <a:ln w="38100" algn="ctr">
            <a:solidFill>
              <a:srgbClr val="FF0000"/>
            </a:solidFill>
            <a:round/>
            <a:headEnd/>
            <a:tailEnd/>
          </a:ln>
          <a:extLst>
            <a:ext uri="{909E8E84-426E-40DD-AFC4-6F175D3DCCD1}">
              <a14:hiddenFill xmlns:a14="http://schemas.microsoft.com/office/drawing/2010/main">
                <a:noFill/>
              </a14:hiddenFill>
            </a:ext>
          </a:extLst>
        </p:spPr>
      </p:cxnSp>
      <p:sp>
        <p:nvSpPr>
          <p:cNvPr id="9226" name="右矢印 7">
            <a:extLst>
              <a:ext uri="{FF2B5EF4-FFF2-40B4-BE49-F238E27FC236}">
                <a16:creationId xmlns:a16="http://schemas.microsoft.com/office/drawing/2014/main" id="{D4C6716D-7A39-416C-804D-C58B82EB8913}"/>
              </a:ext>
            </a:extLst>
          </p:cNvPr>
          <p:cNvSpPr>
            <a:spLocks noChangeArrowheads="1"/>
          </p:cNvSpPr>
          <p:nvPr/>
        </p:nvSpPr>
        <p:spPr bwMode="auto">
          <a:xfrm rot="10800000">
            <a:off x="2435225" y="4994275"/>
            <a:ext cx="431800" cy="215900"/>
          </a:xfrm>
          <a:prstGeom prst="rightArrow">
            <a:avLst>
              <a:gd name="adj1" fmla="val 50000"/>
              <a:gd name="adj2" fmla="val 50389"/>
            </a:avLst>
          </a:prstGeom>
          <a:solidFill>
            <a:srgbClr val="00CC00"/>
          </a:solidFill>
          <a:ln w="9525" algn="ctr">
            <a:solidFill>
              <a:schemeClr val="tx1"/>
            </a:solidFill>
            <a:round/>
            <a:headEnd/>
            <a:tailEnd/>
          </a:ln>
        </p:spPr>
        <p:txBody>
          <a:bodyPr/>
          <a:lstStyle>
            <a:lvl1pPr marL="190500">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lnSpc>
                <a:spcPct val="90000"/>
              </a:lnSpc>
              <a:spcBef>
                <a:spcPct val="0"/>
              </a:spcBef>
              <a:buFontTx/>
              <a:buNone/>
            </a:pPr>
            <a:endParaRPr lang="ja-JP" altLang="en-US" sz="2400">
              <a:solidFill>
                <a:srgbClr val="000000"/>
              </a:solidFill>
              <a:latin typeface="ＭＳ Ｐゴシック" panose="020B0600070205080204" pitchFamily="50" charset="-128"/>
            </a:endParaRPr>
          </a:p>
        </p:txBody>
      </p:sp>
      <p:pic>
        <p:nvPicPr>
          <p:cNvPr id="28" name="図 7">
            <a:extLst>
              <a:ext uri="{FF2B5EF4-FFF2-40B4-BE49-F238E27FC236}">
                <a16:creationId xmlns:a16="http://schemas.microsoft.com/office/drawing/2014/main" id="{A4B402E3-2009-4467-BF25-6BE1FE403C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26656" y="116632"/>
            <a:ext cx="936625"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p:cTn id="7" dur="500" fill="hold"/>
                                        <p:tgtEl>
                                          <p:spTgt spid="29"/>
                                        </p:tgtEl>
                                        <p:attrNameLst>
                                          <p:attrName>ppt_w</p:attrName>
                                        </p:attrNameLst>
                                      </p:cBhvr>
                                      <p:tavLst>
                                        <p:tav tm="0">
                                          <p:val>
                                            <p:fltVal val="0"/>
                                          </p:val>
                                        </p:tav>
                                        <p:tav tm="100000">
                                          <p:val>
                                            <p:strVal val="#ppt_w"/>
                                          </p:val>
                                        </p:tav>
                                      </p:tavLst>
                                    </p:anim>
                                    <p:anim calcmode="lin" valueType="num">
                                      <p:cBhvr>
                                        <p:cTn id="8" dur="500" fill="hold"/>
                                        <p:tgtEl>
                                          <p:spTgt spid="29"/>
                                        </p:tgtEl>
                                        <p:attrNameLst>
                                          <p:attrName>ppt_h</p:attrName>
                                        </p:attrNameLst>
                                      </p:cBhvr>
                                      <p:tavLst>
                                        <p:tav tm="0">
                                          <p:val>
                                            <p:fltVal val="0"/>
                                          </p:val>
                                        </p:tav>
                                        <p:tav tm="100000">
                                          <p:val>
                                            <p:strVal val="#ppt_h"/>
                                          </p:val>
                                        </p:tav>
                                      </p:tavLst>
                                    </p:anim>
                                    <p:animEffect transition="in" filter="fade">
                                      <p:cBhvr>
                                        <p:cTn id="9" dur="500"/>
                                        <p:tgtEl>
                                          <p:spTgt spid="29"/>
                                        </p:tgtEl>
                                      </p:cBhvr>
                                    </p:animEffect>
                                  </p:childTnLst>
                                </p:cTn>
                              </p:par>
                              <p:par>
                                <p:cTn id="10" presetID="53" presetClass="entr" presetSubtype="16" fill="hold" nodeType="withEffect">
                                  <p:stCondLst>
                                    <p:cond delay="0"/>
                                  </p:stCondLst>
                                  <p:childTnLst>
                                    <p:set>
                                      <p:cBhvr>
                                        <p:cTn id="11" dur="1" fill="hold">
                                          <p:stCondLst>
                                            <p:cond delay="0"/>
                                          </p:stCondLst>
                                        </p:cTn>
                                        <p:tgtEl>
                                          <p:spTgt spid="27"/>
                                        </p:tgtEl>
                                        <p:attrNameLst>
                                          <p:attrName>style.visibility</p:attrName>
                                        </p:attrNameLst>
                                      </p:cBhvr>
                                      <p:to>
                                        <p:strVal val="visible"/>
                                      </p:to>
                                    </p:set>
                                    <p:anim calcmode="lin" valueType="num">
                                      <p:cBhvr>
                                        <p:cTn id="12" dur="500" fill="hold"/>
                                        <p:tgtEl>
                                          <p:spTgt spid="27"/>
                                        </p:tgtEl>
                                        <p:attrNameLst>
                                          <p:attrName>ppt_w</p:attrName>
                                        </p:attrNameLst>
                                      </p:cBhvr>
                                      <p:tavLst>
                                        <p:tav tm="0">
                                          <p:val>
                                            <p:fltVal val="0"/>
                                          </p:val>
                                        </p:tav>
                                        <p:tav tm="100000">
                                          <p:val>
                                            <p:strVal val="#ppt_w"/>
                                          </p:val>
                                        </p:tav>
                                      </p:tavLst>
                                    </p:anim>
                                    <p:anim calcmode="lin" valueType="num">
                                      <p:cBhvr>
                                        <p:cTn id="13" dur="500" fill="hold"/>
                                        <p:tgtEl>
                                          <p:spTgt spid="27"/>
                                        </p:tgtEl>
                                        <p:attrNameLst>
                                          <p:attrName>ppt_h</p:attrName>
                                        </p:attrNameLst>
                                      </p:cBhvr>
                                      <p:tavLst>
                                        <p:tav tm="0">
                                          <p:val>
                                            <p:fltVal val="0"/>
                                          </p:val>
                                        </p:tav>
                                        <p:tav tm="100000">
                                          <p:val>
                                            <p:strVal val="#ppt_h"/>
                                          </p:val>
                                        </p:tav>
                                      </p:tavLst>
                                    </p:anim>
                                    <p:animEffect transition="in" filter="fade">
                                      <p:cBhvr>
                                        <p:cTn id="14" dur="500"/>
                                        <p:tgtEl>
                                          <p:spTgt spid="27"/>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26"/>
                                        </p:tgtEl>
                                        <p:attrNameLst>
                                          <p:attrName>style.visibility</p:attrName>
                                        </p:attrNameLst>
                                      </p:cBhvr>
                                      <p:to>
                                        <p:strVal val="visible"/>
                                      </p:to>
                                    </p:set>
                                    <p:anim calcmode="lin" valueType="num">
                                      <p:cBhvr>
                                        <p:cTn id="17" dur="500" fill="hold"/>
                                        <p:tgtEl>
                                          <p:spTgt spid="26"/>
                                        </p:tgtEl>
                                        <p:attrNameLst>
                                          <p:attrName>ppt_w</p:attrName>
                                        </p:attrNameLst>
                                      </p:cBhvr>
                                      <p:tavLst>
                                        <p:tav tm="0">
                                          <p:val>
                                            <p:fltVal val="0"/>
                                          </p:val>
                                        </p:tav>
                                        <p:tav tm="100000">
                                          <p:val>
                                            <p:strVal val="#ppt_w"/>
                                          </p:val>
                                        </p:tav>
                                      </p:tavLst>
                                    </p:anim>
                                    <p:anim calcmode="lin" valueType="num">
                                      <p:cBhvr>
                                        <p:cTn id="18" dur="500" fill="hold"/>
                                        <p:tgtEl>
                                          <p:spTgt spid="26"/>
                                        </p:tgtEl>
                                        <p:attrNameLst>
                                          <p:attrName>ppt_h</p:attrName>
                                        </p:attrNameLst>
                                      </p:cBhvr>
                                      <p:tavLst>
                                        <p:tav tm="0">
                                          <p:val>
                                            <p:fltVal val="0"/>
                                          </p:val>
                                        </p:tav>
                                        <p:tav tm="100000">
                                          <p:val>
                                            <p:strVal val="#ppt_h"/>
                                          </p:val>
                                        </p:tav>
                                      </p:tavLst>
                                    </p:anim>
                                    <p:animEffect transition="in" filter="fade">
                                      <p:cBhvr>
                                        <p:cTn id="19" dur="500"/>
                                        <p:tgtEl>
                                          <p:spTgt spid="26"/>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53" presetClass="entr" presetSubtype="16" fill="hold" nodeType="clickEffect">
                                  <p:stCondLst>
                                    <p:cond delay="0"/>
                                  </p:stCondLst>
                                  <p:childTnLst>
                                    <p:set>
                                      <p:cBhvr>
                                        <p:cTn id="23" dur="1" fill="hold">
                                          <p:stCondLst>
                                            <p:cond delay="0"/>
                                          </p:stCondLst>
                                        </p:cTn>
                                        <p:tgtEl>
                                          <p:spTgt spid="23"/>
                                        </p:tgtEl>
                                        <p:attrNameLst>
                                          <p:attrName>style.visibility</p:attrName>
                                        </p:attrNameLst>
                                      </p:cBhvr>
                                      <p:to>
                                        <p:strVal val="visible"/>
                                      </p:to>
                                    </p:set>
                                    <p:anim calcmode="lin" valueType="num">
                                      <p:cBhvr>
                                        <p:cTn id="24" dur="500" fill="hold"/>
                                        <p:tgtEl>
                                          <p:spTgt spid="23"/>
                                        </p:tgtEl>
                                        <p:attrNameLst>
                                          <p:attrName>ppt_w</p:attrName>
                                        </p:attrNameLst>
                                      </p:cBhvr>
                                      <p:tavLst>
                                        <p:tav tm="0">
                                          <p:val>
                                            <p:fltVal val="0"/>
                                          </p:val>
                                        </p:tav>
                                        <p:tav tm="100000">
                                          <p:val>
                                            <p:strVal val="#ppt_w"/>
                                          </p:val>
                                        </p:tav>
                                      </p:tavLst>
                                    </p:anim>
                                    <p:anim calcmode="lin" valueType="num">
                                      <p:cBhvr>
                                        <p:cTn id="25" dur="500" fill="hold"/>
                                        <p:tgtEl>
                                          <p:spTgt spid="23"/>
                                        </p:tgtEl>
                                        <p:attrNameLst>
                                          <p:attrName>ppt_h</p:attrName>
                                        </p:attrNameLst>
                                      </p:cBhvr>
                                      <p:tavLst>
                                        <p:tav tm="0">
                                          <p:val>
                                            <p:fltVal val="0"/>
                                          </p:val>
                                        </p:tav>
                                        <p:tav tm="100000">
                                          <p:val>
                                            <p:strVal val="#ppt_h"/>
                                          </p:val>
                                        </p:tav>
                                      </p:tavLst>
                                    </p:anim>
                                    <p:animEffect transition="in" filter="fade">
                                      <p:cBhvr>
                                        <p:cTn id="26" dur="500"/>
                                        <p:tgtEl>
                                          <p:spTgt spid="23"/>
                                        </p:tgtEl>
                                      </p:cBhvr>
                                    </p:animEffect>
                                  </p:childTnLst>
                                </p:cTn>
                              </p:par>
                              <p:par>
                                <p:cTn id="27" presetID="53" presetClass="entr" presetSubtype="16" fill="hold" nodeType="withEffect">
                                  <p:stCondLst>
                                    <p:cond delay="0"/>
                                  </p:stCondLst>
                                  <p:childTnLst>
                                    <p:set>
                                      <p:cBhvr>
                                        <p:cTn id="28" dur="1" fill="hold">
                                          <p:stCondLst>
                                            <p:cond delay="0"/>
                                          </p:stCondLst>
                                        </p:cTn>
                                        <p:tgtEl>
                                          <p:spTgt spid="24"/>
                                        </p:tgtEl>
                                        <p:attrNameLst>
                                          <p:attrName>style.visibility</p:attrName>
                                        </p:attrNameLst>
                                      </p:cBhvr>
                                      <p:to>
                                        <p:strVal val="visible"/>
                                      </p:to>
                                    </p:set>
                                    <p:anim calcmode="lin" valueType="num">
                                      <p:cBhvr>
                                        <p:cTn id="29" dur="500" fill="hold"/>
                                        <p:tgtEl>
                                          <p:spTgt spid="24"/>
                                        </p:tgtEl>
                                        <p:attrNameLst>
                                          <p:attrName>ppt_w</p:attrName>
                                        </p:attrNameLst>
                                      </p:cBhvr>
                                      <p:tavLst>
                                        <p:tav tm="0">
                                          <p:val>
                                            <p:fltVal val="0"/>
                                          </p:val>
                                        </p:tav>
                                        <p:tav tm="100000">
                                          <p:val>
                                            <p:strVal val="#ppt_w"/>
                                          </p:val>
                                        </p:tav>
                                      </p:tavLst>
                                    </p:anim>
                                    <p:anim calcmode="lin" valueType="num">
                                      <p:cBhvr>
                                        <p:cTn id="30" dur="500" fill="hold"/>
                                        <p:tgtEl>
                                          <p:spTgt spid="24"/>
                                        </p:tgtEl>
                                        <p:attrNameLst>
                                          <p:attrName>ppt_h</p:attrName>
                                        </p:attrNameLst>
                                      </p:cBhvr>
                                      <p:tavLst>
                                        <p:tav tm="0">
                                          <p:val>
                                            <p:fltVal val="0"/>
                                          </p:val>
                                        </p:tav>
                                        <p:tav tm="100000">
                                          <p:val>
                                            <p:strVal val="#ppt_h"/>
                                          </p:val>
                                        </p:tav>
                                      </p:tavLst>
                                    </p:anim>
                                    <p:animEffect transition="in" filter="fade">
                                      <p:cBhvr>
                                        <p:cTn id="31" dur="500"/>
                                        <p:tgtEl>
                                          <p:spTgt spid="24"/>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25"/>
                                        </p:tgtEl>
                                        <p:attrNameLst>
                                          <p:attrName>style.visibility</p:attrName>
                                        </p:attrNameLst>
                                      </p:cBhvr>
                                      <p:to>
                                        <p:strVal val="visible"/>
                                      </p:to>
                                    </p:set>
                                    <p:anim calcmode="lin" valueType="num">
                                      <p:cBhvr>
                                        <p:cTn id="34" dur="500" fill="hold"/>
                                        <p:tgtEl>
                                          <p:spTgt spid="25"/>
                                        </p:tgtEl>
                                        <p:attrNameLst>
                                          <p:attrName>ppt_w</p:attrName>
                                        </p:attrNameLst>
                                      </p:cBhvr>
                                      <p:tavLst>
                                        <p:tav tm="0">
                                          <p:val>
                                            <p:fltVal val="0"/>
                                          </p:val>
                                        </p:tav>
                                        <p:tav tm="100000">
                                          <p:val>
                                            <p:strVal val="#ppt_w"/>
                                          </p:val>
                                        </p:tav>
                                      </p:tavLst>
                                    </p:anim>
                                    <p:anim calcmode="lin" valueType="num">
                                      <p:cBhvr>
                                        <p:cTn id="35" dur="500" fill="hold"/>
                                        <p:tgtEl>
                                          <p:spTgt spid="25"/>
                                        </p:tgtEl>
                                        <p:attrNameLst>
                                          <p:attrName>ppt_h</p:attrName>
                                        </p:attrNameLst>
                                      </p:cBhvr>
                                      <p:tavLst>
                                        <p:tav tm="0">
                                          <p:val>
                                            <p:fltVal val="0"/>
                                          </p:val>
                                        </p:tav>
                                        <p:tav tm="100000">
                                          <p:val>
                                            <p:strVal val="#ppt_h"/>
                                          </p:val>
                                        </p:tav>
                                      </p:tavLst>
                                    </p:anim>
                                    <p:animEffect transition="in" filter="fade">
                                      <p:cBhvr>
                                        <p:cTn id="36" dur="500"/>
                                        <p:tgtEl>
                                          <p:spTgt spid="25"/>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53" presetClass="entr" presetSubtype="16" fill="hold" grpId="0" nodeType="clickEffect">
                                  <p:stCondLst>
                                    <p:cond delay="0"/>
                                  </p:stCondLst>
                                  <p:childTnLst>
                                    <p:set>
                                      <p:cBhvr>
                                        <p:cTn id="40" dur="1" fill="hold">
                                          <p:stCondLst>
                                            <p:cond delay="0"/>
                                          </p:stCondLst>
                                        </p:cTn>
                                        <p:tgtEl>
                                          <p:spTgt spid="9226"/>
                                        </p:tgtEl>
                                        <p:attrNameLst>
                                          <p:attrName>style.visibility</p:attrName>
                                        </p:attrNameLst>
                                      </p:cBhvr>
                                      <p:to>
                                        <p:strVal val="visible"/>
                                      </p:to>
                                    </p:set>
                                    <p:anim calcmode="lin" valueType="num">
                                      <p:cBhvr>
                                        <p:cTn id="41" dur="500" fill="hold"/>
                                        <p:tgtEl>
                                          <p:spTgt spid="9226"/>
                                        </p:tgtEl>
                                        <p:attrNameLst>
                                          <p:attrName>ppt_w</p:attrName>
                                        </p:attrNameLst>
                                      </p:cBhvr>
                                      <p:tavLst>
                                        <p:tav tm="0">
                                          <p:val>
                                            <p:fltVal val="0"/>
                                          </p:val>
                                        </p:tav>
                                        <p:tav tm="100000">
                                          <p:val>
                                            <p:strVal val="#ppt_w"/>
                                          </p:val>
                                        </p:tav>
                                      </p:tavLst>
                                    </p:anim>
                                    <p:anim calcmode="lin" valueType="num">
                                      <p:cBhvr>
                                        <p:cTn id="42" dur="500" fill="hold"/>
                                        <p:tgtEl>
                                          <p:spTgt spid="9226"/>
                                        </p:tgtEl>
                                        <p:attrNameLst>
                                          <p:attrName>ppt_h</p:attrName>
                                        </p:attrNameLst>
                                      </p:cBhvr>
                                      <p:tavLst>
                                        <p:tav tm="0">
                                          <p:val>
                                            <p:fltVal val="0"/>
                                          </p:val>
                                        </p:tav>
                                        <p:tav tm="100000">
                                          <p:val>
                                            <p:strVal val="#ppt_h"/>
                                          </p:val>
                                        </p:tav>
                                      </p:tavLst>
                                    </p:anim>
                                    <p:animEffect transition="in" filter="fade">
                                      <p:cBhvr>
                                        <p:cTn id="43" dur="500"/>
                                        <p:tgtEl>
                                          <p:spTgt spid="92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animBg="1"/>
      <p:bldP spid="922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a:extLst>
              <a:ext uri="{FF2B5EF4-FFF2-40B4-BE49-F238E27FC236}">
                <a16:creationId xmlns:a16="http://schemas.microsoft.com/office/drawing/2014/main" id="{41F2B263-31C5-434F-9A7A-40E4140CCD63}"/>
              </a:ext>
            </a:extLst>
          </p:cNvPr>
          <p:cNvSpPr>
            <a:spLocks noChangeArrowheads="1"/>
          </p:cNvSpPr>
          <p:nvPr/>
        </p:nvSpPr>
        <p:spPr bwMode="auto">
          <a:xfrm>
            <a:off x="179388" y="404813"/>
            <a:ext cx="8640762" cy="5040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buFontTx/>
              <a:buNone/>
            </a:pPr>
            <a:r>
              <a:rPr lang="en-US" altLang="ja-JP" sz="2800"/>
              <a:t>③</a:t>
            </a:r>
            <a:r>
              <a:rPr lang="ja-JP" altLang="en-US" sz="2800"/>
              <a:t>内標準添加法</a:t>
            </a:r>
          </a:p>
          <a:p>
            <a:pPr eaLnBrk="1" hangingPunct="1">
              <a:buFontTx/>
              <a:buNone/>
            </a:pPr>
            <a:r>
              <a:rPr lang="ja-JP" altLang="en-US" sz="2800"/>
              <a:t>標準液に一定濃度の内標準物質を添加し、目的成分と</a:t>
            </a:r>
          </a:p>
          <a:p>
            <a:pPr eaLnBrk="1" hangingPunct="1">
              <a:buFontTx/>
              <a:buNone/>
            </a:pPr>
            <a:r>
              <a:rPr lang="ja-JP" altLang="en-US" sz="2800"/>
              <a:t>標準物質の指示値の比と標準物質濃度の関係から検量</a:t>
            </a:r>
          </a:p>
          <a:p>
            <a:pPr eaLnBrk="1" hangingPunct="1">
              <a:buFontTx/>
              <a:buNone/>
            </a:pPr>
            <a:r>
              <a:rPr lang="ja-JP" altLang="en-US" sz="2800"/>
              <a:t>線を作成する。</a:t>
            </a:r>
          </a:p>
          <a:p>
            <a:pPr eaLnBrk="1" hangingPunct="1">
              <a:buFontTx/>
              <a:buNone/>
            </a:pPr>
            <a:endParaRPr lang="ja-JP" altLang="en-US" sz="2800"/>
          </a:p>
          <a:p>
            <a:pPr eaLnBrk="1" hangingPunct="1">
              <a:buFontTx/>
              <a:buNone/>
            </a:pPr>
            <a:r>
              <a:rPr lang="ja-JP" altLang="en-US" sz="2800"/>
              <a:t>・内標準物質としては、性質が目的成分と似ており、試料</a:t>
            </a:r>
          </a:p>
          <a:p>
            <a:pPr eaLnBrk="1" hangingPunct="1">
              <a:buFontTx/>
              <a:buNone/>
            </a:pPr>
            <a:r>
              <a:rPr lang="ja-JP" altLang="en-US" sz="2800"/>
              <a:t>中に含まれていない成分を選択する。</a:t>
            </a:r>
            <a:endParaRPr lang="en-US" altLang="ja-JP" sz="2800"/>
          </a:p>
          <a:p>
            <a:pPr eaLnBrk="1" hangingPunct="1">
              <a:buFontTx/>
              <a:buNone/>
            </a:pPr>
            <a:r>
              <a:rPr lang="ja-JP" altLang="en-US" sz="2800"/>
              <a:t>例）</a:t>
            </a:r>
          </a:p>
          <a:p>
            <a:pPr eaLnBrk="1" hangingPunct="1">
              <a:buFontTx/>
              <a:buNone/>
            </a:pPr>
            <a:r>
              <a:rPr lang="ja-JP" altLang="en-US" sz="2800"/>
              <a:t>・</a:t>
            </a:r>
            <a:r>
              <a:rPr lang="en-US" altLang="ja-JP" sz="2800"/>
              <a:t>VOC</a:t>
            </a:r>
            <a:r>
              <a:rPr lang="ja-JP" altLang="en-US" sz="2800"/>
              <a:t>の分析における</a:t>
            </a:r>
            <a:r>
              <a:rPr lang="en-US" altLang="ja-JP" sz="2800"/>
              <a:t>4-</a:t>
            </a:r>
            <a:r>
              <a:rPr lang="ja-JP" altLang="en-US" sz="2800"/>
              <a:t>ﾌﾞﾛﾓﾌﾙｵﾛﾍﾞﾝｾﾞﾝ</a:t>
            </a:r>
          </a:p>
          <a:p>
            <a:pPr eaLnBrk="1" hangingPunct="1">
              <a:buFontTx/>
              <a:buNone/>
            </a:pPr>
            <a:r>
              <a:rPr lang="ja-JP" altLang="en-US" sz="2800"/>
              <a:t>・</a:t>
            </a:r>
            <a:r>
              <a:rPr lang="en-US" altLang="ja-JP" sz="2800"/>
              <a:t>ICP/AES</a:t>
            </a:r>
            <a:r>
              <a:rPr lang="ja-JP" altLang="en-US" sz="2800"/>
              <a:t>分析で用いられるｲｯﾄﾘｳﾑ、ｽﾄﾛﾝﾁｳﾑなど</a:t>
            </a:r>
          </a:p>
        </p:txBody>
      </p:sp>
      <p:pic>
        <p:nvPicPr>
          <p:cNvPr id="3" name="図 7">
            <a:extLst>
              <a:ext uri="{FF2B5EF4-FFF2-40B4-BE49-F238E27FC236}">
                <a16:creationId xmlns:a16="http://schemas.microsoft.com/office/drawing/2014/main" id="{B7ABB77F-2663-4EE9-B117-209EBD5D7C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26656" y="116632"/>
            <a:ext cx="936625"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zo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3FF02D0-D476-4908-B8B8-F69B3CB379B3}"/>
              </a:ext>
            </a:extLst>
          </p:cNvPr>
          <p:cNvSpPr txBox="1">
            <a:spLocks noChangeArrowheads="1"/>
          </p:cNvSpPr>
          <p:nvPr/>
        </p:nvSpPr>
        <p:spPr bwMode="auto">
          <a:xfrm>
            <a:off x="385763" y="333375"/>
            <a:ext cx="8610600" cy="608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nSpc>
                <a:spcPct val="90000"/>
              </a:lnSpc>
              <a:buFontTx/>
              <a:buNone/>
            </a:pPr>
            <a:r>
              <a:rPr lang="en-US" altLang="ja-JP" sz="2800" b="1"/>
              <a:t> </a:t>
            </a:r>
            <a:r>
              <a:rPr lang="ja-JP" altLang="en-US" sz="2800" b="1"/>
              <a:t>内標準添加法　</a:t>
            </a:r>
            <a:endParaRPr lang="en-US" altLang="ja-JP" sz="2800" b="1"/>
          </a:p>
          <a:p>
            <a:pPr>
              <a:lnSpc>
                <a:spcPct val="90000"/>
              </a:lnSpc>
              <a:buFontTx/>
              <a:buNone/>
            </a:pPr>
            <a:endParaRPr lang="ja-JP" altLang="en-US" sz="1600" b="1">
              <a:solidFill>
                <a:srgbClr val="FF0000"/>
              </a:solidFill>
            </a:endParaRPr>
          </a:p>
          <a:p>
            <a:pPr>
              <a:lnSpc>
                <a:spcPct val="90000"/>
              </a:lnSpc>
              <a:buFontTx/>
              <a:buNone/>
            </a:pPr>
            <a:r>
              <a:rPr lang="ja-JP" altLang="en-US" sz="1400" b="1"/>
              <a:t>     </a:t>
            </a:r>
          </a:p>
          <a:p>
            <a:pPr>
              <a:lnSpc>
                <a:spcPct val="90000"/>
              </a:lnSpc>
              <a:buFontTx/>
              <a:buNone/>
            </a:pPr>
            <a:r>
              <a:rPr lang="ja-JP" altLang="en-US" sz="2000" b="1"/>
              <a:t>     </a:t>
            </a:r>
          </a:p>
        </p:txBody>
      </p:sp>
      <p:sp>
        <p:nvSpPr>
          <p:cNvPr id="11267" name="Rectangle 17">
            <a:extLst>
              <a:ext uri="{FF2B5EF4-FFF2-40B4-BE49-F238E27FC236}">
                <a16:creationId xmlns:a16="http://schemas.microsoft.com/office/drawing/2014/main" id="{6308D555-639A-4E45-8846-D6A4BEFD7BE7}"/>
              </a:ext>
            </a:extLst>
          </p:cNvPr>
          <p:cNvSpPr>
            <a:spLocks noChangeArrowheads="1"/>
          </p:cNvSpPr>
          <p:nvPr/>
        </p:nvSpPr>
        <p:spPr bwMode="auto">
          <a:xfrm>
            <a:off x="1123950" y="844550"/>
            <a:ext cx="4456113" cy="215265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en-US" altLang="ja-JP" sz="2400">
                <a:latin typeface="Arial" panose="020B0604020202020204" pitchFamily="34" charset="0"/>
              </a:rPr>
              <a:t>As:</a:t>
            </a:r>
            <a:r>
              <a:rPr lang="ja-JP" altLang="en-US" sz="2400">
                <a:latin typeface="Arial" panose="020B0604020202020204" pitchFamily="34" charset="0"/>
              </a:rPr>
              <a:t>目的元素の応答値</a:t>
            </a:r>
            <a:endParaRPr lang="en-US" altLang="ja-JP" sz="2400">
              <a:latin typeface="Arial" panose="020B0604020202020204" pitchFamily="34" charset="0"/>
            </a:endParaRPr>
          </a:p>
          <a:p>
            <a:pPr eaLnBrk="1" hangingPunct="1">
              <a:spcBef>
                <a:spcPct val="0"/>
              </a:spcBef>
              <a:buFontTx/>
              <a:buNone/>
            </a:pPr>
            <a:r>
              <a:rPr lang="en-US" altLang="ja-JP" sz="2400">
                <a:latin typeface="Arial" panose="020B0604020202020204" pitchFamily="34" charset="0"/>
              </a:rPr>
              <a:t>AR:</a:t>
            </a:r>
            <a:r>
              <a:rPr lang="ja-JP" altLang="en-US" sz="2400">
                <a:latin typeface="Arial" panose="020B0604020202020204" pitchFamily="34" charset="0"/>
              </a:rPr>
              <a:t>内部標準元素の応答値</a:t>
            </a:r>
            <a:endParaRPr lang="en-US" altLang="ja-JP" sz="2400">
              <a:latin typeface="Arial" panose="020B0604020202020204" pitchFamily="34" charset="0"/>
            </a:endParaRPr>
          </a:p>
          <a:p>
            <a:pPr eaLnBrk="1" hangingPunct="1">
              <a:spcBef>
                <a:spcPct val="0"/>
              </a:spcBef>
              <a:buFontTx/>
              <a:buNone/>
            </a:pPr>
            <a:endParaRPr lang="en-US" altLang="ja-JP" sz="2400">
              <a:latin typeface="Arial" panose="020B0604020202020204" pitchFamily="34" charset="0"/>
            </a:endParaRPr>
          </a:p>
          <a:p>
            <a:pPr eaLnBrk="1" hangingPunct="1">
              <a:spcBef>
                <a:spcPct val="0"/>
              </a:spcBef>
              <a:buFontTx/>
              <a:buNone/>
            </a:pPr>
            <a:r>
              <a:rPr lang="en-US" altLang="ja-JP" sz="2400">
                <a:latin typeface="Arial" panose="020B0604020202020204" pitchFamily="34" charset="0"/>
              </a:rPr>
              <a:t>As/AR</a:t>
            </a:r>
            <a:r>
              <a:rPr lang="ja-JP" altLang="en-US" sz="2400">
                <a:latin typeface="Arial" panose="020B0604020202020204" pitchFamily="34" charset="0"/>
              </a:rPr>
              <a:t>：内標準との応答比率で</a:t>
            </a:r>
            <a:endParaRPr lang="en-US" altLang="ja-JP" sz="2400">
              <a:latin typeface="Arial" panose="020B0604020202020204" pitchFamily="34" charset="0"/>
            </a:endParaRPr>
          </a:p>
          <a:p>
            <a:pPr eaLnBrk="1" hangingPunct="1">
              <a:spcBef>
                <a:spcPct val="0"/>
              </a:spcBef>
              <a:buFontTx/>
              <a:buNone/>
            </a:pPr>
            <a:r>
              <a:rPr lang="ja-JP" altLang="en-US" sz="2400">
                <a:latin typeface="Arial" panose="020B0604020202020204" pitchFamily="34" charset="0"/>
              </a:rPr>
              <a:t>検量線を作成する。</a:t>
            </a:r>
          </a:p>
        </p:txBody>
      </p:sp>
      <p:grpSp>
        <p:nvGrpSpPr>
          <p:cNvPr id="11268" name="Group 3">
            <a:extLst>
              <a:ext uri="{FF2B5EF4-FFF2-40B4-BE49-F238E27FC236}">
                <a16:creationId xmlns:a16="http://schemas.microsoft.com/office/drawing/2014/main" id="{DD0DE2CE-7D4E-4407-84DD-39EF1B54DA18}"/>
              </a:ext>
            </a:extLst>
          </p:cNvPr>
          <p:cNvGrpSpPr>
            <a:grpSpLocks/>
          </p:cNvGrpSpPr>
          <p:nvPr/>
        </p:nvGrpSpPr>
        <p:grpSpPr bwMode="auto">
          <a:xfrm>
            <a:off x="933450" y="1557338"/>
            <a:ext cx="5911850" cy="4229100"/>
            <a:chOff x="1111" y="1462"/>
            <a:chExt cx="2301" cy="2050"/>
          </a:xfrm>
        </p:grpSpPr>
        <p:sp>
          <p:nvSpPr>
            <p:cNvPr id="11273" name="Line 4">
              <a:extLst>
                <a:ext uri="{FF2B5EF4-FFF2-40B4-BE49-F238E27FC236}">
                  <a16:creationId xmlns:a16="http://schemas.microsoft.com/office/drawing/2014/main" id="{27119E73-4473-4D0F-B10B-B48F726F0613}"/>
                </a:ext>
              </a:extLst>
            </p:cNvPr>
            <p:cNvSpPr>
              <a:spLocks noChangeShapeType="1"/>
            </p:cNvSpPr>
            <p:nvPr/>
          </p:nvSpPr>
          <p:spPr bwMode="auto">
            <a:xfrm flipH="1">
              <a:off x="1111" y="1462"/>
              <a:ext cx="4" cy="183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 name="Line 5">
              <a:extLst>
                <a:ext uri="{FF2B5EF4-FFF2-40B4-BE49-F238E27FC236}">
                  <a16:creationId xmlns:a16="http://schemas.microsoft.com/office/drawing/2014/main" id="{5CF9802D-141C-4F07-B30D-40735C9E7305}"/>
                </a:ext>
              </a:extLst>
            </p:cNvPr>
            <p:cNvSpPr>
              <a:spLocks noChangeShapeType="1"/>
            </p:cNvSpPr>
            <p:nvPr/>
          </p:nvSpPr>
          <p:spPr bwMode="auto">
            <a:xfrm>
              <a:off x="1111" y="3294"/>
              <a:ext cx="213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 name="Line 6">
              <a:extLst>
                <a:ext uri="{FF2B5EF4-FFF2-40B4-BE49-F238E27FC236}">
                  <a16:creationId xmlns:a16="http://schemas.microsoft.com/office/drawing/2014/main" id="{F81E5B0C-F5B1-4099-BD70-1AAB0B87EAAE}"/>
                </a:ext>
              </a:extLst>
            </p:cNvPr>
            <p:cNvSpPr>
              <a:spLocks noChangeShapeType="1"/>
            </p:cNvSpPr>
            <p:nvPr/>
          </p:nvSpPr>
          <p:spPr bwMode="auto">
            <a:xfrm flipV="1">
              <a:off x="1111" y="1933"/>
              <a:ext cx="1724" cy="1361"/>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 name="Rectangle 8">
              <a:extLst>
                <a:ext uri="{FF2B5EF4-FFF2-40B4-BE49-F238E27FC236}">
                  <a16:creationId xmlns:a16="http://schemas.microsoft.com/office/drawing/2014/main" id="{C011FBF0-F282-4EE2-975A-24B8DAABFCD5}"/>
                </a:ext>
              </a:extLst>
            </p:cNvPr>
            <p:cNvSpPr>
              <a:spLocks noChangeArrowheads="1"/>
            </p:cNvSpPr>
            <p:nvPr/>
          </p:nvSpPr>
          <p:spPr bwMode="auto">
            <a:xfrm>
              <a:off x="1973" y="3376"/>
              <a:ext cx="589" cy="136"/>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r>
                <a:rPr lang="ja-JP" altLang="en-US" sz="2400">
                  <a:latin typeface="Arial" panose="020B0604020202020204" pitchFamily="34" charset="0"/>
                </a:rPr>
                <a:t>濃   度</a:t>
              </a:r>
            </a:p>
          </p:txBody>
        </p:sp>
        <p:sp>
          <p:nvSpPr>
            <p:cNvPr id="11277" name="Oval 9">
              <a:extLst>
                <a:ext uri="{FF2B5EF4-FFF2-40B4-BE49-F238E27FC236}">
                  <a16:creationId xmlns:a16="http://schemas.microsoft.com/office/drawing/2014/main" id="{7FD7F973-AFD6-4716-9D14-6487961192A3}"/>
                </a:ext>
              </a:extLst>
            </p:cNvPr>
            <p:cNvSpPr>
              <a:spLocks noChangeArrowheads="1"/>
            </p:cNvSpPr>
            <p:nvPr/>
          </p:nvSpPr>
          <p:spPr bwMode="auto">
            <a:xfrm>
              <a:off x="1338" y="3022"/>
              <a:ext cx="91" cy="91"/>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lnSpc>
                  <a:spcPct val="90000"/>
                </a:lnSpc>
                <a:spcBef>
                  <a:spcPct val="0"/>
                </a:spcBef>
                <a:buFontTx/>
                <a:buNone/>
              </a:pPr>
              <a:endParaRPr lang="ja-JP" altLang="en-US" sz="2400">
                <a:solidFill>
                  <a:srgbClr val="000000"/>
                </a:solidFill>
                <a:latin typeface="ＭＳ Ｐゴシック" panose="020B0600070205080204" pitchFamily="50" charset="-128"/>
              </a:endParaRPr>
            </a:p>
          </p:txBody>
        </p:sp>
        <p:sp>
          <p:nvSpPr>
            <p:cNvPr id="11278" name="Oval 10">
              <a:extLst>
                <a:ext uri="{FF2B5EF4-FFF2-40B4-BE49-F238E27FC236}">
                  <a16:creationId xmlns:a16="http://schemas.microsoft.com/office/drawing/2014/main" id="{77EBDD38-2D0D-46C6-959E-C9FAF6AE72FE}"/>
                </a:ext>
              </a:extLst>
            </p:cNvPr>
            <p:cNvSpPr>
              <a:spLocks noChangeArrowheads="1"/>
            </p:cNvSpPr>
            <p:nvPr/>
          </p:nvSpPr>
          <p:spPr bwMode="auto">
            <a:xfrm>
              <a:off x="1746" y="2704"/>
              <a:ext cx="91" cy="91"/>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lnSpc>
                  <a:spcPct val="90000"/>
                </a:lnSpc>
                <a:spcBef>
                  <a:spcPct val="0"/>
                </a:spcBef>
                <a:buFontTx/>
                <a:buNone/>
              </a:pPr>
              <a:endParaRPr lang="ja-JP" altLang="en-US" sz="2400">
                <a:solidFill>
                  <a:srgbClr val="000000"/>
                </a:solidFill>
                <a:latin typeface="ＭＳ Ｐゴシック" panose="020B0600070205080204" pitchFamily="50" charset="-128"/>
              </a:endParaRPr>
            </a:p>
          </p:txBody>
        </p:sp>
        <p:sp>
          <p:nvSpPr>
            <p:cNvPr id="11279" name="Oval 11">
              <a:extLst>
                <a:ext uri="{FF2B5EF4-FFF2-40B4-BE49-F238E27FC236}">
                  <a16:creationId xmlns:a16="http://schemas.microsoft.com/office/drawing/2014/main" id="{20DF32C3-87C2-444F-ADA9-CD2A69B1A7B0}"/>
                </a:ext>
              </a:extLst>
            </p:cNvPr>
            <p:cNvSpPr>
              <a:spLocks noChangeArrowheads="1"/>
            </p:cNvSpPr>
            <p:nvPr/>
          </p:nvSpPr>
          <p:spPr bwMode="auto">
            <a:xfrm>
              <a:off x="2154" y="2387"/>
              <a:ext cx="91" cy="91"/>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lnSpc>
                  <a:spcPct val="90000"/>
                </a:lnSpc>
                <a:spcBef>
                  <a:spcPct val="0"/>
                </a:spcBef>
                <a:buFontTx/>
                <a:buNone/>
              </a:pPr>
              <a:endParaRPr lang="ja-JP" altLang="en-US" sz="2400">
                <a:solidFill>
                  <a:srgbClr val="000000"/>
                </a:solidFill>
                <a:latin typeface="ＭＳ Ｐゴシック" panose="020B0600070205080204" pitchFamily="50" charset="-128"/>
              </a:endParaRPr>
            </a:p>
          </p:txBody>
        </p:sp>
        <p:sp>
          <p:nvSpPr>
            <p:cNvPr id="11280" name="Oval 12">
              <a:extLst>
                <a:ext uri="{FF2B5EF4-FFF2-40B4-BE49-F238E27FC236}">
                  <a16:creationId xmlns:a16="http://schemas.microsoft.com/office/drawing/2014/main" id="{40DF5E76-C015-42A0-8620-635F0F9F82C2}"/>
                </a:ext>
              </a:extLst>
            </p:cNvPr>
            <p:cNvSpPr>
              <a:spLocks noChangeArrowheads="1"/>
            </p:cNvSpPr>
            <p:nvPr/>
          </p:nvSpPr>
          <p:spPr bwMode="auto">
            <a:xfrm>
              <a:off x="2562" y="2069"/>
              <a:ext cx="91" cy="91"/>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lnSpc>
                  <a:spcPct val="90000"/>
                </a:lnSpc>
                <a:spcBef>
                  <a:spcPct val="0"/>
                </a:spcBef>
                <a:buFontTx/>
                <a:buNone/>
              </a:pPr>
              <a:endParaRPr lang="ja-JP" altLang="en-US" sz="2400">
                <a:solidFill>
                  <a:srgbClr val="000000"/>
                </a:solidFill>
                <a:latin typeface="ＭＳ Ｐゴシック" panose="020B0600070205080204" pitchFamily="50" charset="-128"/>
              </a:endParaRPr>
            </a:p>
          </p:txBody>
        </p:sp>
        <p:sp>
          <p:nvSpPr>
            <p:cNvPr id="11281" name="Rectangle 16">
              <a:extLst>
                <a:ext uri="{FF2B5EF4-FFF2-40B4-BE49-F238E27FC236}">
                  <a16:creationId xmlns:a16="http://schemas.microsoft.com/office/drawing/2014/main" id="{C487AC85-DB72-4FD5-BFA0-CABFCA344036}"/>
                </a:ext>
              </a:extLst>
            </p:cNvPr>
            <p:cNvSpPr>
              <a:spLocks noChangeArrowheads="1"/>
            </p:cNvSpPr>
            <p:nvPr/>
          </p:nvSpPr>
          <p:spPr bwMode="auto">
            <a:xfrm>
              <a:off x="2418" y="2913"/>
              <a:ext cx="994" cy="182"/>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latin typeface="Arial" panose="020B0604020202020204" pitchFamily="34" charset="0"/>
                </a:rPr>
                <a:t>目的成分の濃度</a:t>
              </a:r>
            </a:p>
          </p:txBody>
        </p:sp>
      </p:grpSp>
      <p:cxnSp>
        <p:nvCxnSpPr>
          <p:cNvPr id="11269" name="直線コネクタ 9">
            <a:extLst>
              <a:ext uri="{FF2B5EF4-FFF2-40B4-BE49-F238E27FC236}">
                <a16:creationId xmlns:a16="http://schemas.microsoft.com/office/drawing/2014/main" id="{1C964237-855B-4FCB-B846-52C6B51F9BDE}"/>
              </a:ext>
            </a:extLst>
          </p:cNvPr>
          <p:cNvCxnSpPr>
            <a:cxnSpLocks noChangeShapeType="1"/>
          </p:cNvCxnSpPr>
          <p:nvPr/>
        </p:nvCxnSpPr>
        <p:spPr bwMode="auto">
          <a:xfrm>
            <a:off x="4440238" y="4911725"/>
            <a:ext cx="1970087"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1270" name="直線コネクタ 7">
            <a:extLst>
              <a:ext uri="{FF2B5EF4-FFF2-40B4-BE49-F238E27FC236}">
                <a16:creationId xmlns:a16="http://schemas.microsoft.com/office/drawing/2014/main" id="{9E724ADE-579F-47CB-9383-B4E8FFFF7BE6}"/>
              </a:ext>
            </a:extLst>
          </p:cNvPr>
          <p:cNvCxnSpPr>
            <a:cxnSpLocks noChangeShapeType="1"/>
          </p:cNvCxnSpPr>
          <p:nvPr/>
        </p:nvCxnSpPr>
        <p:spPr bwMode="auto">
          <a:xfrm flipV="1">
            <a:off x="3525838" y="4911725"/>
            <a:ext cx="914400" cy="427038"/>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1271" name="直線コネクタ 2">
            <a:extLst>
              <a:ext uri="{FF2B5EF4-FFF2-40B4-BE49-F238E27FC236}">
                <a16:creationId xmlns:a16="http://schemas.microsoft.com/office/drawing/2014/main" id="{E858B558-1248-43E4-A4DF-AC33504E1D5D}"/>
              </a:ext>
            </a:extLst>
          </p:cNvPr>
          <p:cNvCxnSpPr>
            <a:cxnSpLocks noChangeShapeType="1"/>
          </p:cNvCxnSpPr>
          <p:nvPr/>
        </p:nvCxnSpPr>
        <p:spPr bwMode="auto">
          <a:xfrm flipH="1">
            <a:off x="3525838" y="3711575"/>
            <a:ext cx="9525" cy="161925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1272" name="直線コネクタ 5">
            <a:extLst>
              <a:ext uri="{FF2B5EF4-FFF2-40B4-BE49-F238E27FC236}">
                <a16:creationId xmlns:a16="http://schemas.microsoft.com/office/drawing/2014/main" id="{51090225-DEE4-420C-B65B-2612F427D2B1}"/>
              </a:ext>
            </a:extLst>
          </p:cNvPr>
          <p:cNvCxnSpPr>
            <a:cxnSpLocks noChangeShapeType="1"/>
          </p:cNvCxnSpPr>
          <p:nvPr/>
        </p:nvCxnSpPr>
        <p:spPr bwMode="auto">
          <a:xfrm flipH="1">
            <a:off x="976313" y="3711575"/>
            <a:ext cx="2549525"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pic>
        <p:nvPicPr>
          <p:cNvPr id="18" name="図 7">
            <a:extLst>
              <a:ext uri="{FF2B5EF4-FFF2-40B4-BE49-F238E27FC236}">
                <a16:creationId xmlns:a16="http://schemas.microsoft.com/office/drawing/2014/main" id="{4AD3FCF2-801D-45B3-A6A2-D334F256D3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26656" y="116632"/>
            <a:ext cx="936625"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zoom/>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454915DB-CE4F-427B-AED8-46827048BA91}"/>
              </a:ext>
            </a:extLst>
          </p:cNvPr>
          <p:cNvSpPr txBox="1">
            <a:spLocks noChangeArrowheads="1"/>
          </p:cNvSpPr>
          <p:nvPr/>
        </p:nvSpPr>
        <p:spPr bwMode="auto">
          <a:xfrm>
            <a:off x="684213" y="0"/>
            <a:ext cx="7343775" cy="72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3600">
                <a:solidFill>
                  <a:schemeClr val="tx2"/>
                </a:solidFill>
              </a:rPr>
              <a:t>３．検量線の作成</a:t>
            </a:r>
          </a:p>
        </p:txBody>
      </p:sp>
      <p:sp>
        <p:nvSpPr>
          <p:cNvPr id="8" name="Rectangle 7">
            <a:extLst>
              <a:ext uri="{FF2B5EF4-FFF2-40B4-BE49-F238E27FC236}">
                <a16:creationId xmlns:a16="http://schemas.microsoft.com/office/drawing/2014/main" id="{5FAFC830-77D5-4636-8B7E-50970909A7BD}"/>
              </a:ext>
            </a:extLst>
          </p:cNvPr>
          <p:cNvSpPr txBox="1">
            <a:spLocks noChangeArrowheads="1"/>
          </p:cNvSpPr>
          <p:nvPr/>
        </p:nvSpPr>
        <p:spPr bwMode="auto">
          <a:xfrm>
            <a:off x="354013" y="2121941"/>
            <a:ext cx="8539162" cy="1524000"/>
          </a:xfrm>
          <a:prstGeom prst="rect">
            <a:avLst/>
          </a:prstGeom>
          <a:noFill/>
          <a:ln w="25400">
            <a:solidFill>
              <a:schemeClr val="tx1"/>
            </a:solidFill>
          </a:ln>
          <a:effectLst/>
        </p:spPr>
        <p:txBody>
          <a:bodyPr anchor="ctr"/>
          <a:lst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9pPr>
          </a:lstStyle>
          <a:p>
            <a:pPr algn="l">
              <a:defRPr/>
            </a:pPr>
            <a:r>
              <a:rPr lang="ja-JP" altLang="en-US" sz="3200" dirty="0">
                <a:solidFill>
                  <a:schemeClr val="tx1"/>
                </a:solidFill>
                <a:latin typeface="+mj-ea"/>
              </a:rPr>
              <a:t>横軸（ｘ軸）を濃度、縦軸（ｙ軸）を信号強度とし、各濃度点をプロットする。近似線の計算は通常、最小二乗法により計算する。</a:t>
            </a:r>
          </a:p>
        </p:txBody>
      </p:sp>
      <p:sp>
        <p:nvSpPr>
          <p:cNvPr id="9" name="Rectangle 7">
            <a:extLst>
              <a:ext uri="{FF2B5EF4-FFF2-40B4-BE49-F238E27FC236}">
                <a16:creationId xmlns:a16="http://schemas.microsoft.com/office/drawing/2014/main" id="{80F5059F-9F63-4F0F-94A0-0E009FD760A8}"/>
              </a:ext>
            </a:extLst>
          </p:cNvPr>
          <p:cNvSpPr txBox="1">
            <a:spLocks noChangeArrowheads="1"/>
          </p:cNvSpPr>
          <p:nvPr/>
        </p:nvSpPr>
        <p:spPr bwMode="auto">
          <a:xfrm>
            <a:off x="354013" y="3645941"/>
            <a:ext cx="8539162" cy="1128713"/>
          </a:xfrm>
          <a:prstGeom prst="rect">
            <a:avLst/>
          </a:prstGeom>
          <a:noFill/>
          <a:ln w="25400">
            <a:solidFill>
              <a:schemeClr val="tx1"/>
            </a:solidFill>
          </a:ln>
          <a:effectLst/>
        </p:spPr>
        <p:txBody>
          <a:bodyPr anchor="ctr"/>
          <a:lst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9pPr>
          </a:lstStyle>
          <a:p>
            <a:pPr algn="l">
              <a:defRPr/>
            </a:pPr>
            <a:r>
              <a:rPr lang="ja-JP" altLang="en-US" sz="3200" dirty="0">
                <a:solidFill>
                  <a:schemeClr val="tx1"/>
                </a:solidFill>
                <a:latin typeface="+mj-ea"/>
              </a:rPr>
              <a:t>検量線溶液の濃度は、等間隔にすることが望ましい。（水道法では</a:t>
            </a:r>
            <a:r>
              <a:rPr lang="en-US" altLang="ja-JP" sz="3200" dirty="0">
                <a:solidFill>
                  <a:schemeClr val="tx1"/>
                </a:solidFill>
                <a:latin typeface="+mj-ea"/>
              </a:rPr>
              <a:t>4</a:t>
            </a:r>
            <a:r>
              <a:rPr lang="ja-JP" altLang="en-US" sz="3200" dirty="0">
                <a:solidFill>
                  <a:schemeClr val="tx1"/>
                </a:solidFill>
                <a:latin typeface="+mj-ea"/>
              </a:rPr>
              <a:t>倍を超えない間隔で作成）</a:t>
            </a:r>
          </a:p>
        </p:txBody>
      </p:sp>
      <p:sp>
        <p:nvSpPr>
          <p:cNvPr id="10" name="Rectangle 7">
            <a:extLst>
              <a:ext uri="{FF2B5EF4-FFF2-40B4-BE49-F238E27FC236}">
                <a16:creationId xmlns:a16="http://schemas.microsoft.com/office/drawing/2014/main" id="{A8733C91-327C-4E6D-9698-D3F65DF9828D}"/>
              </a:ext>
            </a:extLst>
          </p:cNvPr>
          <p:cNvSpPr txBox="1">
            <a:spLocks noChangeArrowheads="1"/>
          </p:cNvSpPr>
          <p:nvPr/>
        </p:nvSpPr>
        <p:spPr bwMode="auto">
          <a:xfrm>
            <a:off x="357188" y="4788941"/>
            <a:ext cx="8539162" cy="1376363"/>
          </a:xfrm>
          <a:prstGeom prst="rect">
            <a:avLst/>
          </a:prstGeom>
          <a:noFill/>
          <a:ln w="25400">
            <a:solidFill>
              <a:schemeClr val="tx1"/>
            </a:solidFill>
          </a:ln>
          <a:effectLst/>
        </p:spPr>
        <p:txBody>
          <a:bodyPr anchor="ctr"/>
          <a:lst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9pPr>
          </a:lstStyle>
          <a:p>
            <a:pPr algn="l">
              <a:defRPr/>
            </a:pPr>
            <a:r>
              <a:rPr lang="ja-JP" altLang="en-US" sz="3200" dirty="0">
                <a:solidFill>
                  <a:schemeClr val="tx1"/>
                </a:solidFill>
                <a:latin typeface="+mj-ea"/>
              </a:rPr>
              <a:t>混合標準液を調製する場合、液性や共存物がお互いに影響することがないように注意。</a:t>
            </a:r>
          </a:p>
        </p:txBody>
      </p:sp>
      <p:sp>
        <p:nvSpPr>
          <p:cNvPr id="6" name="Rectangle 7">
            <a:extLst>
              <a:ext uri="{FF2B5EF4-FFF2-40B4-BE49-F238E27FC236}">
                <a16:creationId xmlns:a16="http://schemas.microsoft.com/office/drawing/2014/main" id="{BBFC5C70-7AA2-4FBB-A7DE-F6EAA63302CD}"/>
              </a:ext>
            </a:extLst>
          </p:cNvPr>
          <p:cNvSpPr txBox="1">
            <a:spLocks noChangeArrowheads="1"/>
          </p:cNvSpPr>
          <p:nvPr/>
        </p:nvSpPr>
        <p:spPr bwMode="auto">
          <a:xfrm>
            <a:off x="354013" y="745579"/>
            <a:ext cx="8539162" cy="1376362"/>
          </a:xfrm>
          <a:prstGeom prst="rect">
            <a:avLst/>
          </a:prstGeom>
          <a:noFill/>
          <a:ln w="25400">
            <a:solidFill>
              <a:schemeClr val="tx1"/>
            </a:solidFill>
          </a:ln>
          <a:effectLst/>
        </p:spPr>
        <p:txBody>
          <a:bodyPr anchor="ctr"/>
          <a:lst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9pPr>
          </a:lstStyle>
          <a:p>
            <a:pPr algn="l">
              <a:defRPr/>
            </a:pPr>
            <a:r>
              <a:rPr lang="ja-JP" altLang="en-US" sz="3200" dirty="0">
                <a:solidFill>
                  <a:schemeClr val="tx1"/>
                </a:solidFill>
                <a:latin typeface="+mj-ea"/>
              </a:rPr>
              <a:t>検量線溶液の濃度は未知試料溶液の濃度がその範囲に含まれるように調製する。（内挿と呼ぶ）</a:t>
            </a:r>
          </a:p>
        </p:txBody>
      </p:sp>
      <p:pic>
        <p:nvPicPr>
          <p:cNvPr id="7" name="図 7">
            <a:extLst>
              <a:ext uri="{FF2B5EF4-FFF2-40B4-BE49-F238E27FC236}">
                <a16:creationId xmlns:a16="http://schemas.microsoft.com/office/drawing/2014/main" id="{4F9EE068-8C84-4D4F-AA35-9C50C4AFB8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26657" y="116632"/>
            <a:ext cx="653264" cy="510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zo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AB7152C6-B652-45CE-9A14-BDB4BDFED679}"/>
              </a:ext>
            </a:extLst>
          </p:cNvPr>
          <p:cNvSpPr txBox="1">
            <a:spLocks noChangeArrowheads="1"/>
          </p:cNvSpPr>
          <p:nvPr/>
        </p:nvSpPr>
        <p:spPr bwMode="auto">
          <a:xfrm>
            <a:off x="612601" y="-27384"/>
            <a:ext cx="7343775" cy="72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3600" dirty="0">
                <a:solidFill>
                  <a:schemeClr val="tx2"/>
                </a:solidFill>
              </a:rPr>
              <a:t>４．検量線の評価</a:t>
            </a:r>
          </a:p>
        </p:txBody>
      </p:sp>
      <p:sp>
        <p:nvSpPr>
          <p:cNvPr id="5" name="Rectangle 7">
            <a:extLst>
              <a:ext uri="{FF2B5EF4-FFF2-40B4-BE49-F238E27FC236}">
                <a16:creationId xmlns:a16="http://schemas.microsoft.com/office/drawing/2014/main" id="{EBB54337-EB0B-4E18-A118-E244EBDD2205}"/>
              </a:ext>
            </a:extLst>
          </p:cNvPr>
          <p:cNvSpPr txBox="1">
            <a:spLocks noChangeArrowheads="1"/>
          </p:cNvSpPr>
          <p:nvPr/>
        </p:nvSpPr>
        <p:spPr bwMode="auto">
          <a:xfrm>
            <a:off x="179388" y="692150"/>
            <a:ext cx="8785225" cy="5041900"/>
          </a:xfrm>
          <a:prstGeom prst="rect">
            <a:avLst/>
          </a:prstGeom>
          <a:noFill/>
          <a:ln w="25400">
            <a:solidFill>
              <a:schemeClr val="tx1"/>
            </a:solidFill>
          </a:ln>
          <a:effectLst/>
        </p:spPr>
        <p:txBody>
          <a:bodyPr anchor="ctr"/>
          <a:lst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9pPr>
          </a:lstStyle>
          <a:p>
            <a:pPr algn="l">
              <a:defRPr/>
            </a:pPr>
            <a:r>
              <a:rPr lang="ja-JP" altLang="en-US" sz="3200" dirty="0">
                <a:solidFill>
                  <a:srgbClr val="FFFF00"/>
                </a:solidFill>
                <a:latin typeface="+mj-ea"/>
              </a:rPr>
              <a:t>相関係数</a:t>
            </a:r>
            <a:endParaRPr lang="en-US" altLang="ja-JP" sz="3200" dirty="0">
              <a:solidFill>
                <a:srgbClr val="FFFF00"/>
              </a:solidFill>
              <a:latin typeface="+mj-ea"/>
            </a:endParaRPr>
          </a:p>
          <a:p>
            <a:pPr algn="l">
              <a:defRPr/>
            </a:pPr>
            <a:r>
              <a:rPr lang="ja-JP" altLang="en-US" sz="3200" dirty="0">
                <a:solidFill>
                  <a:schemeClr val="tx1"/>
                </a:solidFill>
                <a:latin typeface="+mj-ea"/>
              </a:rPr>
              <a:t>・近似線に対し、いかにプロットが一致しているかを表わす指標であり、</a:t>
            </a:r>
            <a:r>
              <a:rPr lang="en-US" altLang="ja-JP" sz="3200" dirty="0">
                <a:solidFill>
                  <a:schemeClr val="tx1"/>
                </a:solidFill>
                <a:latin typeface="+mj-ea"/>
              </a:rPr>
              <a:t>1</a:t>
            </a:r>
            <a:r>
              <a:rPr lang="ja-JP" altLang="en-US" sz="3200" dirty="0">
                <a:solidFill>
                  <a:schemeClr val="tx1"/>
                </a:solidFill>
                <a:latin typeface="+mj-ea"/>
              </a:rPr>
              <a:t>に近いほど直線性が高い。</a:t>
            </a:r>
            <a:endParaRPr lang="en-US" altLang="ja-JP" sz="3200" dirty="0">
              <a:solidFill>
                <a:schemeClr val="tx1"/>
              </a:solidFill>
              <a:latin typeface="+mj-ea"/>
            </a:endParaRPr>
          </a:p>
          <a:p>
            <a:pPr algn="l">
              <a:defRPr/>
            </a:pPr>
            <a:r>
              <a:rPr lang="ja-JP" altLang="en-US" sz="3200" dirty="0">
                <a:solidFill>
                  <a:schemeClr val="tx1"/>
                </a:solidFill>
                <a:latin typeface="+mj-ea"/>
              </a:rPr>
              <a:t>・検量線の濃度の間隔によって、相関係数は変化する。大きく濃度の離れた高濃度標準液をプロットすると、相関係数が一見良くなったように見えてしまう。</a:t>
            </a:r>
            <a:endParaRPr lang="en-US" altLang="ja-JP" sz="3200" dirty="0">
              <a:solidFill>
                <a:schemeClr val="tx1"/>
              </a:solidFill>
              <a:latin typeface="+mj-ea"/>
            </a:endParaRPr>
          </a:p>
          <a:p>
            <a:pPr algn="l">
              <a:defRPr/>
            </a:pPr>
            <a:r>
              <a:rPr lang="ja-JP" altLang="en-US" sz="3200" dirty="0">
                <a:solidFill>
                  <a:schemeClr val="tx1"/>
                </a:solidFill>
                <a:latin typeface="+mj-ea"/>
              </a:rPr>
              <a:t>・検量線は必ずしも直線とは限らない。曲線（非線形、二次）の場合もあるので、実際のプロットを見て判断することが大切である。</a:t>
            </a:r>
          </a:p>
        </p:txBody>
      </p:sp>
      <p:pic>
        <p:nvPicPr>
          <p:cNvPr id="4" name="図 7">
            <a:extLst>
              <a:ext uri="{FF2B5EF4-FFF2-40B4-BE49-F238E27FC236}">
                <a16:creationId xmlns:a16="http://schemas.microsoft.com/office/drawing/2014/main" id="{72C4C387-BEA8-4EAC-B026-B6F463753B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72400" y="116633"/>
            <a:ext cx="690881" cy="539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zoom/>
  </p:transition>
</p:sld>
</file>

<file path=ppt/theme/theme1.xml><?xml version="1.0" encoding="utf-8"?>
<a:theme xmlns:a="http://schemas.openxmlformats.org/drawingml/2006/main" name="Pulse">
  <a:themeElements>
    <a:clrScheme name="Pulse 2">
      <a:dk1>
        <a:srgbClr val="000000"/>
      </a:dk1>
      <a:lt1>
        <a:srgbClr val="FFFFFF"/>
      </a:lt1>
      <a:dk2>
        <a:srgbClr val="000066"/>
      </a:dk2>
      <a:lt2>
        <a:srgbClr val="FFCC66"/>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fontScheme name="Pulse">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Tx/>
          <a:buSzTx/>
          <a:buFont typeface="Wingdings" panose="05000000000000000000" pitchFamily="2" charset="2"/>
          <a:buChar char="u"/>
          <a:tabLst/>
          <a:defRPr kumimoji="1" lang="ja-JP" altLang="en-US" sz="28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Tx/>
          <a:buSzTx/>
          <a:buFont typeface="Wingdings" panose="05000000000000000000" pitchFamily="2" charset="2"/>
          <a:buChar char="u"/>
          <a:tabLst/>
          <a:defRPr kumimoji="1" lang="ja-JP" altLang="en-US" sz="28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50" charset="-128"/>
          </a:defRPr>
        </a:defPPr>
      </a:lstStyle>
    </a:lnDef>
  </a:objectDefaults>
  <a:extraClrSchemeLst>
    <a:extraClrScheme>
      <a:clrScheme name="Pulse 1">
        <a:dk1>
          <a:srgbClr val="000000"/>
        </a:dk1>
        <a:lt1>
          <a:srgbClr val="CCECFF"/>
        </a:lt1>
        <a:dk2>
          <a:srgbClr val="000066"/>
        </a:dk2>
        <a:lt2>
          <a:srgbClr val="6699FF"/>
        </a:lt2>
        <a:accent1>
          <a:srgbClr val="33CCCC"/>
        </a:accent1>
        <a:accent2>
          <a:srgbClr val="0099FF"/>
        </a:accent2>
        <a:accent3>
          <a:srgbClr val="E2F4FF"/>
        </a:accent3>
        <a:accent4>
          <a:srgbClr val="000000"/>
        </a:accent4>
        <a:accent5>
          <a:srgbClr val="ADE2E2"/>
        </a:accent5>
        <a:accent6>
          <a:srgbClr val="008AE7"/>
        </a:accent6>
        <a:hlink>
          <a:srgbClr val="FFFFFF"/>
        </a:hlink>
        <a:folHlink>
          <a:srgbClr val="3366FF"/>
        </a:folHlink>
      </a:clrScheme>
      <a:clrMap bg1="lt1" tx1="dk1" bg2="lt2" tx2="dk2" accent1="accent1" accent2="accent2" accent3="accent3" accent4="accent4" accent5="accent5" accent6="accent6" hlink="hlink" folHlink="folHlink"/>
    </a:extraClrScheme>
    <a:extraClrScheme>
      <a:clrScheme name="Pulse 2">
        <a:dk1>
          <a:srgbClr val="000000"/>
        </a:dk1>
        <a:lt1>
          <a:srgbClr val="FFFFFF"/>
        </a:lt1>
        <a:dk2>
          <a:srgbClr val="000066"/>
        </a:dk2>
        <a:lt2>
          <a:srgbClr val="FFCC66"/>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clrMap bg1="dk2" tx1="lt1" bg2="dk1" tx2="lt2" accent1="accent1" accent2="accent2" accent3="accent3" accent4="accent4" accent5="accent5" accent6="accent6" hlink="hlink" folHlink="folHlink"/>
    </a:extraClrScheme>
    <a:extraClrScheme>
      <a:clrScheme name="Pulse 3">
        <a:dk1>
          <a:srgbClr val="000000"/>
        </a:dk1>
        <a:lt1>
          <a:srgbClr val="FFFFFF"/>
        </a:lt1>
        <a:dk2>
          <a:srgbClr val="000000"/>
        </a:dk2>
        <a:lt2>
          <a:srgbClr val="DDDDDD"/>
        </a:lt2>
        <a:accent1>
          <a:srgbClr val="CBCBCB"/>
        </a:accent1>
        <a:accent2>
          <a:srgbClr val="C0C0C0"/>
        </a:accent2>
        <a:accent3>
          <a:srgbClr val="FFFFFF"/>
        </a:accent3>
        <a:accent4>
          <a:srgbClr val="000000"/>
        </a:accent4>
        <a:accent5>
          <a:srgbClr val="E2E2E2"/>
        </a:accent5>
        <a:accent6>
          <a:srgbClr val="AEAEAE"/>
        </a:accent6>
        <a:hlink>
          <a:srgbClr val="4D4D4D"/>
        </a:hlink>
        <a:folHlink>
          <a:srgbClr val="868686"/>
        </a:folHlink>
      </a:clrScheme>
      <a:clrMap bg1="lt1" tx1="dk1" bg2="lt2" tx2="dk2" accent1="accent1" accent2="accent2" accent3="accent3" accent4="accent4" accent5="accent5" accent6="accent6" hlink="hlink" folHlink="folHlink"/>
    </a:extraClrScheme>
    <a:extraClrScheme>
      <a:clrScheme name="Pulse 4">
        <a:dk1>
          <a:srgbClr val="000000"/>
        </a:dk1>
        <a:lt1>
          <a:srgbClr val="FFFFFF"/>
        </a:lt1>
        <a:dk2>
          <a:srgbClr val="660033"/>
        </a:dk2>
        <a:lt2>
          <a:srgbClr val="FFCC66"/>
        </a:lt2>
        <a:accent1>
          <a:srgbClr val="FF9900"/>
        </a:accent1>
        <a:accent2>
          <a:srgbClr val="440022"/>
        </a:accent2>
        <a:accent3>
          <a:srgbClr val="B8AAAD"/>
        </a:accent3>
        <a:accent4>
          <a:srgbClr val="DADADA"/>
        </a:accent4>
        <a:accent5>
          <a:srgbClr val="FFCAAA"/>
        </a:accent5>
        <a:accent6>
          <a:srgbClr val="3D001E"/>
        </a:accent6>
        <a:hlink>
          <a:srgbClr val="B20059"/>
        </a:hlink>
        <a:folHlink>
          <a:srgbClr val="FF6699"/>
        </a:folHlink>
      </a:clrScheme>
      <a:clrMap bg1="dk2" tx1="lt1" bg2="dk1" tx2="lt2" accent1="accent1" accent2="accent2" accent3="accent3" accent4="accent4" accent5="accent5" accent6="accent6" hlink="hlink" folHlink="folHlink"/>
    </a:extraClrScheme>
    <a:extraClrScheme>
      <a:clrScheme name="Pulse 5">
        <a:dk1>
          <a:srgbClr val="000000"/>
        </a:dk1>
        <a:lt1>
          <a:srgbClr val="FFFFFF"/>
        </a:lt1>
        <a:dk2>
          <a:srgbClr val="663300"/>
        </a:dk2>
        <a:lt2>
          <a:srgbClr val="FFCC66"/>
        </a:lt2>
        <a:accent1>
          <a:srgbClr val="FF9900"/>
        </a:accent1>
        <a:accent2>
          <a:srgbClr val="361B00"/>
        </a:accent2>
        <a:accent3>
          <a:srgbClr val="B8ADAA"/>
        </a:accent3>
        <a:accent4>
          <a:srgbClr val="DADADA"/>
        </a:accent4>
        <a:accent5>
          <a:srgbClr val="FFCAAA"/>
        </a:accent5>
        <a:accent6>
          <a:srgbClr val="301700"/>
        </a:accent6>
        <a:hlink>
          <a:srgbClr val="996633"/>
        </a:hlink>
        <a:folHlink>
          <a:srgbClr val="FF6699"/>
        </a:folHlink>
      </a:clrScheme>
      <a:clrMap bg1="dk2" tx1="lt1" bg2="dk1" tx2="lt2" accent1="accent1" accent2="accent2" accent3="accent3" accent4="accent4" accent5="accent5" accent6="accent6" hlink="hlink" folHlink="folHlink"/>
    </a:extraClrScheme>
    <a:extraClrScheme>
      <a:clrScheme name="Pulse 6">
        <a:dk1>
          <a:srgbClr val="000000"/>
        </a:dk1>
        <a:lt1>
          <a:srgbClr val="FFFFFF"/>
        </a:lt1>
        <a:dk2>
          <a:srgbClr val="003300"/>
        </a:dk2>
        <a:lt2>
          <a:srgbClr val="FFCC66"/>
        </a:lt2>
        <a:accent1>
          <a:srgbClr val="CC9900"/>
        </a:accent1>
        <a:accent2>
          <a:srgbClr val="001600"/>
        </a:accent2>
        <a:accent3>
          <a:srgbClr val="AAADAA"/>
        </a:accent3>
        <a:accent4>
          <a:srgbClr val="DADADA"/>
        </a:accent4>
        <a:accent5>
          <a:srgbClr val="E2CAAA"/>
        </a:accent5>
        <a:accent6>
          <a:srgbClr val="001300"/>
        </a:accent6>
        <a:hlink>
          <a:srgbClr val="006600"/>
        </a:hlink>
        <a:folHlink>
          <a:srgbClr val="009999"/>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Designs\Pulse.pot</Template>
  <TotalTime>2626</TotalTime>
  <Words>1911</Words>
  <Application>Microsoft Office PowerPoint</Application>
  <PresentationFormat>画面に合わせる (4:3)</PresentationFormat>
  <Paragraphs>185</Paragraphs>
  <Slides>23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23</vt:i4>
      </vt:variant>
    </vt:vector>
  </HeadingPairs>
  <TitlesOfParts>
    <vt:vector size="30" baseType="lpstr">
      <vt:lpstr>HGSｺﾞｼｯｸE</vt:lpstr>
      <vt:lpstr>ＭＳ Ｐゴシック</vt:lpstr>
      <vt:lpstr>MS-Mincho</vt:lpstr>
      <vt:lpstr>Arial</vt:lpstr>
      <vt:lpstr>Times New Roman</vt:lpstr>
      <vt:lpstr>Wingdings</vt:lpstr>
      <vt:lpstr>Pulse</vt:lpstr>
      <vt:lpstr>検量線作成と　　　 検出限界・定量下限</vt:lpstr>
      <vt:lpstr>PowerPoint プレゼンテーション</vt:lpstr>
      <vt:lpstr>PowerPoint プレゼンテーション</vt:lpstr>
      <vt:lpstr>直線範囲内で試料測定を行うこと！</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鉄鉱石中の全鉄定量方法 前処理方法の検討 </dc:title>
  <dc:creator>英則</dc:creator>
  <cp:lastModifiedBy>kojima@get-c.co.jp</cp:lastModifiedBy>
  <cp:revision>287</cp:revision>
  <dcterms:created xsi:type="dcterms:W3CDTF">2004-10-08T02:01:27Z</dcterms:created>
  <dcterms:modified xsi:type="dcterms:W3CDTF">2021-07-13T01:15:05Z</dcterms:modified>
</cp:coreProperties>
</file>